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97" r:id="rId5"/>
    <p:sldMasterId id="2147483695" r:id="rId6"/>
    <p:sldMasterId id="2147483684" r:id="rId7"/>
  </p:sldMasterIdLst>
  <p:notesMasterIdLst>
    <p:notesMasterId r:id="rId69"/>
  </p:notesMasterIdLst>
  <p:handoutMasterIdLst>
    <p:handoutMasterId r:id="rId70"/>
  </p:handoutMasterIdLst>
  <p:sldIdLst>
    <p:sldId id="2123259598" r:id="rId8"/>
    <p:sldId id="272" r:id="rId9"/>
    <p:sldId id="259" r:id="rId10"/>
    <p:sldId id="269" r:id="rId11"/>
    <p:sldId id="270" r:id="rId12"/>
    <p:sldId id="273" r:id="rId13"/>
    <p:sldId id="261" r:id="rId14"/>
    <p:sldId id="2123259667" r:id="rId15"/>
    <p:sldId id="2123259584" r:id="rId16"/>
    <p:sldId id="2123259572" r:id="rId17"/>
    <p:sldId id="2123259596" r:id="rId18"/>
    <p:sldId id="2123259600" r:id="rId19"/>
    <p:sldId id="2123259610" r:id="rId20"/>
    <p:sldId id="2123259582" r:id="rId21"/>
    <p:sldId id="2123259666" r:id="rId22"/>
    <p:sldId id="2123259606" r:id="rId23"/>
    <p:sldId id="2123259607" r:id="rId24"/>
    <p:sldId id="2123259590" r:id="rId25"/>
    <p:sldId id="2123259608" r:id="rId26"/>
    <p:sldId id="2123259612" r:id="rId27"/>
    <p:sldId id="2123259616" r:id="rId28"/>
    <p:sldId id="2123259617" r:id="rId29"/>
    <p:sldId id="264" r:id="rId30"/>
    <p:sldId id="2123259649" r:id="rId31"/>
    <p:sldId id="2123259661" r:id="rId32"/>
    <p:sldId id="2123259638" r:id="rId33"/>
    <p:sldId id="2123259652" r:id="rId34"/>
    <p:sldId id="2123259644" r:id="rId35"/>
    <p:sldId id="2123259656" r:id="rId36"/>
    <p:sldId id="2123259653" r:id="rId37"/>
    <p:sldId id="2123259640" r:id="rId38"/>
    <p:sldId id="2123259645" r:id="rId39"/>
    <p:sldId id="2123259655" r:id="rId40"/>
    <p:sldId id="2123259654" r:id="rId41"/>
    <p:sldId id="2123259641" r:id="rId42"/>
    <p:sldId id="2123259646" r:id="rId43"/>
    <p:sldId id="2123259647" r:id="rId44"/>
    <p:sldId id="2123259639" r:id="rId45"/>
    <p:sldId id="2123259659" r:id="rId46"/>
    <p:sldId id="2123259662" r:id="rId47"/>
    <p:sldId id="2123259657" r:id="rId48"/>
    <p:sldId id="2123259642" r:id="rId49"/>
    <p:sldId id="2123259648" r:id="rId50"/>
    <p:sldId id="2123259651" r:id="rId51"/>
    <p:sldId id="2123259668" r:id="rId52"/>
    <p:sldId id="2123259614" r:id="rId53"/>
    <p:sldId id="2123259619" r:id="rId54"/>
    <p:sldId id="2123259613" r:id="rId55"/>
    <p:sldId id="2123259625" r:id="rId56"/>
    <p:sldId id="2123259626" r:id="rId57"/>
    <p:sldId id="2123259627" r:id="rId58"/>
    <p:sldId id="2123259629" r:id="rId59"/>
    <p:sldId id="2123259628" r:id="rId60"/>
    <p:sldId id="2123259632" r:id="rId61"/>
    <p:sldId id="2123259630" r:id="rId62"/>
    <p:sldId id="2123259631" r:id="rId63"/>
    <p:sldId id="2123259615" r:id="rId64"/>
    <p:sldId id="2123259623" r:id="rId65"/>
    <p:sldId id="2123259618" r:id="rId66"/>
    <p:sldId id="2123259665" r:id="rId67"/>
    <p:sldId id="26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fore the session" id="{9248E0E9-B469-42C5-B521-34DBB63F9E0C}">
          <p14:sldIdLst>
            <p14:sldId id="2123259598"/>
            <p14:sldId id="272"/>
            <p14:sldId id="259"/>
            <p14:sldId id="269"/>
            <p14:sldId id="270"/>
          </p14:sldIdLst>
        </p14:section>
        <p14:section name="The session" id="{9BCE8471-468A-4538-82B3-E4E62B0A593E}">
          <p14:sldIdLst>
            <p14:sldId id="273"/>
            <p14:sldId id="261"/>
            <p14:sldId id="2123259667"/>
            <p14:sldId id="2123259584"/>
            <p14:sldId id="2123259572"/>
            <p14:sldId id="2123259596"/>
            <p14:sldId id="2123259600"/>
            <p14:sldId id="2123259610"/>
            <p14:sldId id="2123259582"/>
            <p14:sldId id="2123259666"/>
            <p14:sldId id="2123259606"/>
            <p14:sldId id="2123259607"/>
            <p14:sldId id="2123259590"/>
            <p14:sldId id="2123259608"/>
            <p14:sldId id="2123259612"/>
            <p14:sldId id="2123259616"/>
            <p14:sldId id="2123259617"/>
            <p14:sldId id="264"/>
            <p14:sldId id="2123259649"/>
            <p14:sldId id="2123259661"/>
            <p14:sldId id="2123259638"/>
            <p14:sldId id="2123259652"/>
            <p14:sldId id="2123259644"/>
            <p14:sldId id="2123259656"/>
            <p14:sldId id="2123259653"/>
            <p14:sldId id="2123259640"/>
            <p14:sldId id="2123259645"/>
            <p14:sldId id="2123259655"/>
            <p14:sldId id="2123259654"/>
            <p14:sldId id="2123259641"/>
            <p14:sldId id="2123259646"/>
            <p14:sldId id="2123259647"/>
            <p14:sldId id="2123259639"/>
            <p14:sldId id="2123259659"/>
            <p14:sldId id="2123259662"/>
            <p14:sldId id="2123259657"/>
            <p14:sldId id="2123259642"/>
            <p14:sldId id="2123259648"/>
            <p14:sldId id="2123259651"/>
            <p14:sldId id="2123259668"/>
            <p14:sldId id="2123259614"/>
            <p14:sldId id="2123259619"/>
            <p14:sldId id="2123259613"/>
            <p14:sldId id="2123259625"/>
            <p14:sldId id="2123259626"/>
            <p14:sldId id="2123259627"/>
            <p14:sldId id="2123259629"/>
            <p14:sldId id="2123259628"/>
            <p14:sldId id="2123259632"/>
            <p14:sldId id="2123259630"/>
            <p14:sldId id="2123259631"/>
            <p14:sldId id="2123259615"/>
            <p14:sldId id="2123259623"/>
            <p14:sldId id="2123259618"/>
            <p14:sldId id="2123259665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297"/>
    <a:srgbClr val="000000"/>
    <a:srgbClr val="3B2B46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E2F745-C77A-49E0-83B8-BFD71B77E125}" v="164" dt="2024-06-26T20:22:54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80866" autoAdjust="0"/>
  </p:normalViewPr>
  <p:slideViewPr>
    <p:cSldViewPr snapToGrid="0">
      <p:cViewPr varScale="1">
        <p:scale>
          <a:sx n="128" d="100"/>
          <a:sy n="128" d="100"/>
        </p:scale>
        <p:origin x="1536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1392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handoutMaster" Target="handoutMasters/handoutMaster1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4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1:52.3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49 245 24575,'1'6'0,"1"-2"0,-1 1 0,0 0 0,2 1 0,-2-2 0,2 1 0,0-1 0,-1 1 0,1-1 0,1 0 0,-1 0 0,1 0 0,-2 0 0,2-1 0,7 6 0,-6-5 0,2 3 0,-2-2 0,-1 1 0,2 0 0,-1 1 0,4 9 0,-9-15 0,2-1 0,-2 2 0,0-1 0,1 0 0,-1 1 0,1-2 0,1 1 0,-2 0 0,1-1 0,0 2 0,-1-1 0,2-1 0,-1 1 0,0-1 0,-1 2 0,2-2 0,-1 1 0,0-1 0,1 0 0,-1 1 0,0-1 0,-1 0 0,2 0 0,-1 0 0,0 0 0,1 0 0,-1 0 0,0 0 0,1 0 0,-1 0 0,0 0 0,1 0 0,-1 0 0,0-1 0,-1 1 0,2 0 0,-1-1 0,0 1 0,1-2 0,-1 2 0,-1-1 0,1 1 0,2-3 0,48-39 0,-42 34 0,7-7 0,-1 3 0,-1-1 0,-2-1 0,2 1 0,15-26 0,-114 66 0,73-23 0,0 1 0,1 1 0,0-1 0,1 2 0,-1-1 0,-13 13 0,21-15 0,-1 0 0,2 0 0,-1 0 0,-1 0 0,1 1 0,2-1 0,-2 2 0,1-1 0,0-1 0,1 1 0,0 1 0,-1-1 0,1 0 0,1 1 0,0-2 0,-1 1 0,2 8 0,-1 13 0,-1 3 0,2 2 0,0-2 0,10 39 0,-11-68 0,0 0 0,0 0 0,0-1 0,0 1 0,0 0 0,0 0 0,0 0 0,0 0 0,0 0 0,0 0 0,0 0 0,0 0 0,0 0 0,0 0 0,0-2 0,0 2 0,0 0 0,0 0 0,0 0 0,0 0 0,0 0 0,0 0 0,0 0 0,0 0 0,0 0 0,0 0 0,1 0 0,-1 0 0,0 0 0,0 0 0,0 0 0,0 0 0,0 0 0,0-1 0,0 1 0,0 0 0,0 0 0,0 0 0,2 0 0,-2 0 0,0 0 0,0 0 0,0 0 0,0 1 0,0-1 0,0 0 0,0 0 0,0 0 0,0 0 0,0 0 0,1 0 0,-1 0 0,0 0 0,0 0 0,0 0 0,0 0 0,0 0 0,0 0 0,0 0 0,7-20 0,3-26 0,-8 32 0,2-8 0,-2-1 0,1 0 0,-2 1 0,-1-1 0,-1 0 0,-2 1 0,-3-26 0,6 48 0,0-2 0,-2 1 0,2 1 0,0-1 0,0 1 0,-1-2 0,1 1 0,0 1 0,-1-1 0,1 1 0,0-2 0,-2 2 0,2-1 0,-1 1 0,1-1 0,-1 1 0,1 0 0,-2-2 0,1 2 0,1 0 0,-1-1 0,1 1 0,-2 0 0,1 0 0,1-1 0,-1 1 0,-1 0 0,2 0 0,-2 0 0,-28 10 0,-16 33 0,38-32 0,-2 1 0,4-2 0,-2 2 0,1 2 0,0-2 0,2 0 0,0 1 0,1 0 0,0 1 0,1-1 0,0 0 0,1 2 0,0-2 0,1 26 0,30-95 0,-21 29 0,0 1 0,-1-1 0,-3-1 0,0 0 0,-1 0 0,-2-40 0,-4 132 0,1-43 0,2-1 0,-2 2 0,4-2 0,-1 0 0,0 1 0,10 30 0,-11-51 0,0 0 0,0 0 0,0 1 0,0-1 0,0 0 0,1 0 0,-1 0 0,0 0 0,0 0 0,0 1 0,0-1 0,0 0 0,2 0 0,-2 0 0,0 0 0,0 0 0,0 0 0,1 0 0,-1 0 0,0 0 0,0 0 0,0 0 0,1 0 0,-1 0 0,0 0 0,0 0 0,0 0 0,0 0 0,2 0 0,-2 0 0,0 0 0,0 0 0,0 0 0,1 0 0,-1 0 0,0-1 0,0 1 0,0 0 0,0 0 0,0 0 0,1 0 0,-1 0 0,0 0 0,0-1 0,0 1 0,0 0 0,18-18 0,10-18 0,-24 30 0,-2-1 0,1 0 0,0 1 0,-1-1 0,0-1 0,0 1 0,0-1 0,-2 2 0,1-2 0,-1 1 0,0-13 0,-12-81 0,-13-42 0,7 86 0,17 53 0,0 1 0,-1 0 0,1 1 0,0-1 0,-1 0 0,1 2 0,-2-2 0,2 1 0,-2-1 0,2 2 0,-2-2 0,1 2 0,-1-2 0,0 2 0,2-1 0,-2 1 0,-5-3 0,8 4 3,-1 0-1,1 0 0,0 0 0,-1 0 0,1 0 1,-2 0-1,2 1 0,0-1 0,-1 0 1,1 0-1,-1 0 0,1 0 0,0 2 1,-2-2-1,2 0 0,0 0 0,-1 0 1,1 1-1,0-1 0,-1 0 0,1 1 1,0-1-1,0 0 0,-2 2 0,2-2 0,0 0 1,0 1-1,0-1 0,0 1 0,-1-1 1,1 0-1,0 2 0,0-2 0,0 1 1,0-1-1,0 0 0,0 1 0,0-1 1,0 2-1,-1 26-771,1-26 83,0 13-6140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2:44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0 24575,'-4'1'9,"0"-1"-1,0 2 1,0-1-1,0 0 1,0 1 0,1-1-1,-1 2 1,0-2-1,1 2 1,-1-2-1,2 2 1,-2-1-1,-4 6 1,-35 42-1494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4:42.0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24575,'16'97'0,"-16"-94"0,0 1 0,0-1 0,0 1 0,0 0 0,1-2 0,1 2 0,-2-1 0,1 1 0,0-1 0,1 1 0,-1-2 0,0 1 0,2 0 0,-2 1 0,1-2 0,0 1 0,1 0 0,0-1 0,-2 1 0,7 4 0,5 5 0,-9-6 0,0 2 0,-1-1 0,0 1 0,-1-1 0,1 1 0,0 0 0,-2-2 0,0 2 0,1 0 0,-2 0 0,0 0 0,0 10 0,0-18-34,0 1 0,0-1 0,0 0 0,0 0 0,0 1-1,0-1 1,0 0 0,0 0 0,0 0 0,0 2 0,0-2 0,0 0 0,0 0-1,-2 0 1,2 1 0,0-1 0,0 0 0,0 0 0,0 0 0,0 1-1,0-1 1,-1 0 0,1 0 0,0 0 0,0 0 0,0 0 0,0 2 0,-1-2-1,1 0 1,0 0 0,0 0 0,0 0 0,-2 0 0,2 0 0,0 0 0,0 0-1,0 0 1,-1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4:43.20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 24575,'5'-3'0,"1"1"0,0-1 0,0 2 0,0-1 0,0 1 0,0 0 0,0-1 0,0 2 0,1-1 0,5 1 0,-9 0 0,-1 1 0,0-1 0,0 0 0,1 0 0,-2 2 0,2-2 0,0 1 0,-2-1 0,2 1 0,-2 1 0,2-2 0,-2 1 0,2 0 0,-2 1 0,2-1 0,-2 0 0,0 2 0,1-2 0,-1 1 0,2-1 0,-2 2 0,0-2 0,-1 2 0,2-2 0,-1 2 0,0-2 0,-1 2 0,3 2 0,-3-4-36,3 7-11,-5-10 234,-2-18-1656,3 9-5357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4:45.19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32 24575,'0'1'0,"-1"1"0,1-1 0,0 0 0,0 1 0,0-1 0,0 0 0,0 1 0,0-1 0,0 0 0,0 1 0,0-2 0,0 1 0,1 0 0,-1 1 0,0-1 0,2 0 0,-2 1 0,1-1 0,-1 0 0,1-1 0,-1 2 0,2-1 0,-2 0 0,1-1 0,0 2 0,-1-1 0,2-1 0,-1 1 0,0-1 0,-1 2 0,2-2 0,-1 1 0,0-1 0,1 1 0,-1-1 0,0 0 0,1 2 0,-1-2 0,0 0 0,1 0 0,-2 0 0,1 0 0,0 0 0,1 0 0,-1 0 0,0 0 0,1 0 0,0-2 0,1 1 0,0 1 0,-2-1 0,2-1 0,-1 1 0,0 0 0,0-1 0,0 1 0,-1-2 0,2 2 0,-2 0 0,0-2 0,1 2 0,-1-2 0,0 2 0,1-2 0,-1 0 0,0 2 0,1-2 0,-2 1 0,1 0 0,-1 0 0,1-1 0,-1 0 0,0 1 0,2-5 0,-4-9-1365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4:50.1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 24575,'69'-9'0,"-55"6"0,-1 2 0,0-1 0,1 1 0,15 1 0,-105 8 0,0-8-1365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4:53.3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24575,'1'0'0,"2"0"0,2 0 0,-1 1 0,3 1 0,-3 0 0,0 4 0,-1-1 0,-1 0 0,1 2 0,0-2 0,2-3 0,-1-2 0,-1-4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4:55.65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128 18 24575,'1'38'0,"-1"23"0,0-48 0,-3-23 0,2-10 0,-7-46 0,8 64 0,-1 0 0,1 1 0,0 0 0,0-1 0,-2 1 0,2 0 0,-1-1 0,1 0 0,-1 0 0,1 1 0,-2 0 0,1-1 0,1 2 0,-1-1 0,-1 0 0,1-1 0,1 1 0,-1 0 0,-1 1 0,1-2 0,0 1 0,-1 1 0,1-1 0,0 1 0,-1-2 0,0 2 0,0 0 0,1-1 0,0 1 0,-1 0 0,1 0 0,-3 0 0,1 0 0,2 1 0,0 1 0,-1-2 0,1 1 0,0 0 0,-1 1 0,1-1 0,0 0 0,-1 1 0,1-1 0,0 0 0,1 1 0,-2-1 0,1 2 0,1-2 0,-1 0 0,1 1 0,-2 0 0,2 0 0,0-1 0,0 2 0,-1-2 0,1 0 0,0 2 0,0 1 0,-1 55 0,1-53 0,1 53 0,0-19 0,-3 60 0,0-107 0,1-1 0,-2 2 0,1-2 0,0 1 0,-2-1 0,-5-11 0,-11-27 0,17 35 20,1-1 0,-1 1 0,0-1 0,2 0 0,1-14 0,0 22-91,0 0 1,0 1-1,1-1 0,-1 0 0,2 0 1,-1 1-1,0-1 0,1 0 1,-1 2-1,2-2 0,-2 1 0,2-1 1,-2 1-1,2 1 0,-1-1 1,1 0-1,0 1 0,-1-1 0,1 0 1,4-2-1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4:58.3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 88 24575,'8'-76'0,"-2"64"0,-4 52 0,-1-12 0,-1-8 0,0 1 0,0-1 0,-3 0 0,1 0 0,-8 30 0,10-50 0,0 0 0,0 1 0,0-1 0,0 0 0,0 0 0,0 0 0,0 0 0,0 0 0,0 1 0,0-1 0,0 0 0,0 0 0,0 0 0,0 0 0,0 0 0,0 2 0,0-2 0,-1 0 0,1 0 0,0 0 0,0 0 0,0 0 0,0 0 0,0 1 0,0-1 0,0 0 0,0 0 0,0 0 0,0 0 0,-1 0 0,1 0 0,0 0 0,0 0 0,0 0 0,0 0 0,0 0 0,0 1 0,-2-1 0,2 0 0,0 0 0,0 0 0,0 0 0,0 0 0,0 0 0,-1 0 0,1 0 0,0 0 0,0 0 0,0 0 0,0 0 0,0 0 0,0 0 0,-1-1 0,1 1 0,0 0 0,0 0 0,0 0 0,0 0 0,0 0 0,0 0 0,-2 0 0,-3-17 0,0-21 0,6 0 0,-1 27 0,1 2 0,-1-1 0,0 1 0,-1-2 0,-3-15 0,4 26 3,-1 0 0,1 0 0,0 0 0,-2 0 0,2 0 0,0 0 0,-1 0 0,1 0 0,0 0 0,-1 0 0,1 0 0,0 0 0,-2 0 0,2 0 0,0 1 0,-1-1 0,1 0 0,0 0 0,0 0 0,-1 0 0,1 0 0,0 1 0,0-1 0,-2 0 0,2 0 0,0 2 0,0-2-1,-1 0 1,1 0 0,0 1 0,0-1 0,0 0 0,0 0 0,-1 1 0,1-1 0,0 0 0,0 2 0,0-2 0,0 0 0,0 1 0,0 0 0,-7 6-1493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4:59.7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0 24575,'-20'37'0,"0"-2"0,20-34 0,-1-1 0,1 2 0,0-1 0,-2-1 0,2 1 0,0 1 0,0-2 0,0 1 0,0 0 0,-1-1 0,1 2 0,0-1 0,0-1 0,0 1 0,1 1 0,-1-2 0,0 1 0,0 0 0,0 1 0,0-2 0,2 1 0,-2-1 0,0 1 0,1 1 0,-1-2 0,0 1 0,1-1 0,-1 1 0,2-1 0,-1 2 0,-1-1 4,1-1-1,-1 0 0,2 0 1,-2 0-1,1 0 0,-1 1 1,1-1-1,-1 0 0,2 0 1,-2 0-1,1 0 0,-1 0 1,1 0-1,-1-1 0,2 1 0,-2 0 1,1 0-1,-1 0 0,1 0 1,-1-1-1,2 1 0,-2 0 1,1 0-1,-1-2 0,1 2 1,-1 0-1,0-1 0,2 1 1,-2 0-1,0-1 0,1 1 1,-1-2-1,0 2 0,1-1 1,-1 0-1,14-22-1488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5:04.80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563 235 24575,'1'0'0,"0"1"0,1 0 0,-2-1 0,1 2 0,0-1 0,1 0 0,-1 1 0,-1-1 0,1 0 0,-1-1 0,2 2 0,-1-1 0,-1 0 0,0 2 0,1-2 0,-1 1 0,2-1 0,-2 0 0,0 1 0,0 2 0,6 32 0,2 4 0,-5-32 0,0 0 0,-2 0 0,0 1 0,1-1 0,-2 0 0,1 1 0,-1-1 0,-1 0 0,-1 12 0,1-20 0,1 2 0,0-1 0,0-1 0,-1 1 0,1-1 0,0 2 0,-2-1 0,2-1 0,-1 1 0,1-1 0,-1 2 0,1-2 0,-2 1 0,2-1 0,-1 0 0,1 1 0,-1-1 0,-1 2 0,2-2 0,-1 0 0,0 0 0,1 1 0,-2-1 0,1 0 0,1 0 0,-1 0 0,-1 0 0,1 0 0,1 0 0,-1 0 0,-1 0 0,2 0 0,-1 0 0,0 0 0,1 0 0,-2-1 0,1 1 0,1 0 0,-1 0 0,-1-2 0,2 2 0,-1-1 0,0 0 0,-2-1 0,0 1 0,1 0 0,0-1 0,0 0 0,0 0 0,0 0 0,0 0 0,1 0 0,-2 0 0,2 0 0,0-1 0,-1 0 0,0-3 0,-9-48 0,10 40 0,-2 0 0,-1 0 0,1 0 0,-2 1 0,1 0 0,-11-19 0,10 21 0,0 0 0,-2 1 0,0 0 0,1 1 0,-2 0 0,0-1 0,0 1 0,0 1 0,-20-13 0,18 14 0,1 0 0,0-1 0,1 2 0,0-2 0,-12-14 0,17 17 0,0 0 0,-1 1 0,3-2 0,-2 1 0,1 0 0,0-1 0,0 0 0,0 0 0,2 1 0,-1 0 0,0-2 0,1-5 0,0 16 0,1 40 0,11 57 0,-71-155 0,55 51 0,-1 0 0,1 1 0,0-1 0,-1 0 0,-1 2 0,2-2 0,-1 2 0,0 0 0,-10-2 0,12 2 0,1 1 0,-2-2 0,1 2 0,-1 0 0,1 0 0,1 0 0,-2 0 0,1 0 0,-1 2 0,1-2 0,1 1 0,-2-1 0,1 1 0,0 1 0,1-1 0,-2 0 0,-2 3 0,6-4 0,-1 0 0,1 0 0,0 2 0,0-2 0,-1 0 0,1 0 0,0 1 0,0-1 0,-2 0 0,2 1 0,0-1 0,0 0 0,0 0 0,0 2 0,0-2 0,-1 0 0,1 1 0,0-1 0,0 0 0,0 1 0,0-1 0,0 0 0,0 2 0,0-2 0,0 1 0,0-1 0,0 0 0,0 1 0,0-1 0,1 0 0,-1 2 0,0-2 0,0 0 0,0 0 0,0 1 0,0-1 0,2 0 0,-2 1 0,21 13 0,26-2 0,-35-11 0,1 0 0,0-1 0,-1 0 0,2-1 0,-2 0 0,18-5 0,-136 4 0,98 0 0,0 2 0,0-1 0,0-2 0,1 2 0,-1-2 0,0 1 0,1-1 0,-13-6 0,14 5 0,-2 0 0,1 1 0,-1 0 0,0 1 0,0-1 0,1 2 0,-1-2 0,0 3 0,-10-1 0,-9-1 0,3 5 0,51 13 0,-23-15-57,1 2-19,0 0-1,1-2 0,-1 2 0,0 1 0,1-2 0,-1 1 0,0 1 0,-1 0 0,2 0 0,-2 0 0,0 0 0,0 1 0,0-1 0,0 2 0,-2-1 0,6 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1:53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24575,'1'0'0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1:55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88 24575,'1'0'0,"3"0"0,0-1 0,3-2 0,0-1 0,-1 0 0,0-1 0,-2-2 0,-3-1 0,0 1 0,-1-1 0,0 0 0,0-1 0,0 1 0,-1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1:57.0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24575,'1'0'0,"2"0"0,1 1 0,0 3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2:02.9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413 410 24575,'36'4'0,"-36"-1"0,-21-2 0,14 1 0,1-2 0,0 0 0,0-2 0,-1 2 0,2-1 0,-2 0 0,0-1 0,2 1 0,-2-2 0,2 2 0,0-2 0,-2 1 0,2-2 0,-1 1 0,1-1 0,0 1 0,1-1 0,-2-1 0,2 1 0,-1 0 0,1-1 0,0 1 0,1-2 0,-1 1 0,0 0 0,2-1 0,-1 1 0,0-2 0,-2-7 0,-4-69 0,9 68 0,-2 1 0,1 0 0,-2 0 0,1-1 0,-9-25 0,3 28 0,1 15 0,-1 31 0,4 56 0,6-80 0,-1 1 0,0-2 0,1 2 0,0 0 0,2-2 0,-1 2 0,1-2 0,0 0 0,8 15 0,-7-14 0,3 10 0,-6-15 0,-1-1 0,0 0 0,1 0 0,0 1 0,0-1 0,0 0 0,0 0 0,0 0 0,1 0 0,1-1 0,-1 1 0,-1-1 0,6 5 0,-6-8 0,-2 0 0,1 0 0,-1 0 0,1 0 0,-1 0 0,2-2 0,-2 2 0,1 0 0,-1 0 0,0 0 0,1-1 0,-1 1 0,2 0 0,-2-1 0,0 1 0,1 0 0,-1-2 0,0 2 0,1 0 0,-1-1 0,0 1 0,2-1 0,-2 1 0,0-2 0,0 2 0,0 0 0,0-1 0,1 1 0,-1-1 0,0 1 0,0-2 0,0 2 0,0-1 0,0 1 0,0-1 0,0 1 0,0-2 0,0 2 0,0-1 0,0 1 0,-1-1 0,1 1 0,0-2 0,0 2 0,-2-1 0,-4-34 0,0 23 0,0 2 0,-1-2 0,0 1 0,-1 0 0,-14-14 0,14 16 0,0-1 0,0 1 0,0-2 0,1 2 0,2-2 0,-11-22 0,6-10 0,9 37 0,1-1 0,-1 2 0,-1-2 0,1 2 0,0-2 0,-2 2 0,0-1 0,1 1 0,-6-11 0,8 16 0,0 0 0,-2-1 0,2 1 0,0 0 0,0 0 0,0 0 0,0 0 0,0 0 0,0 0 0,0-2 0,-1 2 0,1 0 0,0 0 0,0 0 0,0 0 0,0 0 0,-1 0 0,1 0 0,0 0 0,0 0 0,0 0 0,0 0 0,0 0 0,-2 0 0,2 0 0,0 0 0,0 0 0,0 0 0,-1 0 0,1 0 0,0 0 0,0 0 0,0 0 0,0 0 0,0 0 0,-1 0 0,1 0 0,0 0 0,0 0 0,0 0 0,0 2 0,0-2 0,-2 0 0,2 0 0,0 0 0,0 0 0,0 0 0,0 1 0,-6 15 0,-1 20 0,4-20 0,2 1 0,0-1 0,1 0 0,1 2 0,0-2 0,2 0 0,0 0 0,6 21 0,-8-32 0,1-1 0,0 2 0,1-1 0,-2-1 0,3 1 0,-1-1 0,0 0 0,-1 0 0,2 0 0,0 0 0,0 0 0,0 0 0,0-1 0,0 1 0,0-1 0,2-1 0,-2 1 0,1 0 0,-1-2 0,1 2 0,1-2 0,-1 0 0,-1 1 0,1-1 0,1 0 0,-1-1 0,0 2 0,1-2 0,6-2 0,-12 2 0,1 0 0,-1 0 0,1 0 0,-1 0 0,2 0 0,-2 0 0,1 0 0,-1 0 0,1 0 0,-1 0 0,2 0 0,-2 0 0,1 0 0,-1 0 0,1 0 0,-1 0 0,2 0 0,-2 2 0,0-2 0,1 0 0,-1 0 0,1 1 0,-1-1 0,2 0 0,-2 0 0,0 1 0,1-1 0,-1 2 0,0-2 0,1 0 0,-1 1 0,0 0 0,-12 17 0,-33 11 0,44-29 0,-1 0 0,1 0 0,0 0 0,-1 0 0,0 0 0,0 0 0,1 0 0,0 0 0,-1-1 0,1 1 0,0 0 0,-2-2 0,2 2 0,-1-1 0,1 1 0,0-1 0,-1 1 0,1-2 0,1 1 0,-1 1 0,-1-1 0,1-1 0,0 1 0,-1 0 0,2-1 0,-1 1 0,0 0 0,1-1 0,-2 1 0,2 0 0,-1-1 0,1 1 0,0 0 0,-1-1 0,1 1 0,0 0 0,0-2 0,0 2 0,0-1 0,0 0 0,-7-81 0,6 66 0,-2-18 0,-16-64 0,9 51 0,4 48 0,-3 11 0,-6 17 0,6-9 0,1 1 0,-8 33 0,15-48 0,-1 1 0,1 0 0,1 0 0,-1-1 0,1 0 0,0 1 0,0-1 0,1 0 0,-1 1 0,1 0 0,1 0 0,-1-1 0,0 0 0,2-1 0,2 11 0,-3-16 0,-1-1 0,0 2 0,-1-1 0,2 0 0,-1 1 0,-1-2 0,1 1 0,-1 0 0,2 1 0,-2-2 0,1 1 0,-1 0 0,0-1 0,1 1 0,-1 0 0,0-1 0,0 1 0,0 0 0,2-1 0,-2-2 0,9-36 0,-2-9 0,-2-74 0,-2 41 0,-2 70 0,-2-16 0,1 26 0,-2 2 0,2 0 0,-1-1 0,0 1 0,1 0 0,-2 0 0,1 0 0,1 0 0,-1 0 0,-1 0 0,2 0 0,-1 0 0,0 0 0,1 0 0,-2 0 0,1 0 0,1 0 0,-1 0 0,-1 0 0,2 1 0,-1-1 0,1 0 0,-1 2 0,-1-2 0,2 0 0,-1 1 0,1-1 0,-1 1 0,1-1 0,-2 2 0,2-2 0,-1 1 0,1-1 0,-1 3 0,-6 3 0,-1 1 0,1 1 0,2 0 0,-2 0 0,2 0 0,0 0 0,-6 13 0,-29 41 0,37-61 0,2 0 0,0 2 0,-2-2 0,2 2 0,-1-2 0,1 2 0,0-2 0,-1 2 0,1 0 0,1-2 0,-1 2 0,-1-1 0,1 5 0,1-7 0,0 1 0,0-1 0,1 2 0,-1-2 0,0 1 0,0-1 0,0 1 0,0-1 0,2 2 0,-2-2 0,0 1 0,0-1 0,1 1 0,-1-1 0,0 2 0,1-2 0,-1 1 0,2-1 0,-2 0 0,1 1 0,-1-1 0,0 0 0,1 0 0,-1 2 0,2-2 0,-2 0 0,1 0 0,0 1 0,6 0 0,0 1 0,-1-2 0,1 0 0,0 1 0,-1-2 0,0 1 0,0 0 0,13-4 0,-10 2 20,2 0 0,-2 0 0,2 2 0,0-1 0,10 2 0,-17-1-88,-1 0 1,-1 2-1,1-2 1,1 1-1,-1-1 1,-1 1-1,1 1 1,0-1-1,1 0 1,-2 1-1,1 0 1,-2 0-1,2-1 1,0 2-1,-1-2 1,1 2-1,-2-1 1,2 0-1,-2 0 1,1 1-1,2 2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2:31.1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2:34.6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75 1 24575,'0'16'0,"1"1"0,-1-1 0,0 0 0,0 0 0,-3 0 0,2 0 0,-2 0 0,-1-1 0,0 1 0,-1-1 0,0 1 0,-11 17 0,-19 55-1365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2:37.0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24575,'5'0'0,"1"1"0,-2-1 0,1 2 0,0-1 0,1 0 0,-2 1 0,1-1 0,-1 2 0,1-1 0,-1 0 0,8 6 0,-9-6 0,0 0 0,-1-1 0,1 2 0,-2-2 0,2 2 0,-2-1 0,2 1 0,-2-2 0,1 2 0,-1 0 0,0-1 0,1 1 0,-1 0 0,0-1 0,1 1 0,-1 0 0,-1 1 0,0-2 0,1 1 0,-1 5 0,3 12-1365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8:52:40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24575,'-1'5'0,"2"1"0,-1 0 0,0 0 0,2-1 0,-1 2 0,0-2 0,1 0 0,-1 1 0,2-1 0,-2 0 0,2 1 0,-1-1 0,2-1 0,-1 1 0,1-1 0,-1 2 0,7 6 0,8 29 0,-5-2 0,4-9 0,1 1 0,-2 2 0,20 61 0,-34-26 0,6-94 0,-4 18 0,0-1 0,-1 0 0,1-1 0,1-18 0,-5 27 0,0 1 0,0-1 0,0-1 0,0 1 0,0 1 0,0-1 0,0-1 0,0 1 0,0 1 0,0-1 0,-1-1 0,1 2 0,0-1 0,-1 0 0,1-1 0,0 2 0,-2-1 0,2 1 0,-1-1 0,1-1 0,-3 1 0,2 0 0,0 1 0,-1 0 0,0-2 0,0 2 0,1 0 0,0-1 0,-2 1 0,2 0 0,-1 0 0,0 0 0,0 0 0,1 0 0,0 1 0,-2-1 0,2 0 0,-1 2 0,-2-1 0,3-1 0,0 1 0,-1 1 0,1-2 0,0 1 0,-1 0 0,1 1 0,0-1 0,1 0 0,-2 1 0,1-1 0,0 0 0,1 1 0,-2-1 0,2 0 0,-1 1 0,1 0 0,0 0 0,-1-1 0,1 0 0,0 1 0,0 0 0,0 0 0,0-1 0,0 0 0,0 2 0,0-2 0,0 1 0,0-1 0,0 0 0,1 2 0,-1-2 0,1 1 0,1 2 0,-1 1 0,0 2 0,2-1 0,-2 0 0,2 0 0,0 0 0,1-1 0,4 8 0,-4-9-1365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515D-B39D-72EA-F749-281E32D53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D63B0E2-DE6B-F045-5BF5-ADE199C09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AD3FAAC5-C148-B67C-C27F-CECFD3B65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39576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nl-NL" dirty="0" err="1"/>
              <a:t>So</a:t>
            </a:r>
            <a:r>
              <a:rPr lang="nl-NL" dirty="0"/>
              <a:t> we </a:t>
            </a:r>
            <a:r>
              <a:rPr lang="nl-NL" dirty="0" err="1"/>
              <a:t>thought</a:t>
            </a:r>
            <a:r>
              <a:rPr lang="nl-NL" dirty="0"/>
              <a:t>: “</a:t>
            </a:r>
            <a:r>
              <a:rPr lang="nl-NL" dirty="0" err="1"/>
              <a:t>let’s</a:t>
            </a:r>
            <a:r>
              <a:rPr lang="nl-NL" dirty="0"/>
              <a:t> </a:t>
            </a:r>
            <a:r>
              <a:rPr lang="nl-NL" dirty="0" err="1"/>
              <a:t>InnerSource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!”. </a:t>
            </a:r>
            <a:r>
              <a:rPr lang="nl-NL" dirty="0" err="1"/>
              <a:t>We’re</a:t>
            </a:r>
            <a:r>
              <a:rPr lang="nl-NL" dirty="0"/>
              <a:t> </a:t>
            </a:r>
            <a:r>
              <a:rPr lang="nl-NL" dirty="0" err="1"/>
              <a:t>already</a:t>
            </a:r>
            <a:r>
              <a:rPr lang="nl-NL" dirty="0"/>
              <a:t> </a:t>
            </a:r>
            <a:r>
              <a:rPr lang="nl-NL" dirty="0" err="1"/>
              <a:t>colleagues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different teams, </a:t>
            </a:r>
            <a:r>
              <a:rPr lang="nl-NL" dirty="0" err="1"/>
              <a:t>let’s</a:t>
            </a:r>
            <a:r>
              <a:rPr lang="nl-NL" dirty="0"/>
              <a:t> continue </a:t>
            </a:r>
            <a:r>
              <a:rPr lang="nl-NL" dirty="0" err="1"/>
              <a:t>that</a:t>
            </a:r>
            <a:r>
              <a:rPr lang="nl-NL" dirty="0"/>
              <a:t> trend. </a:t>
            </a:r>
            <a:r>
              <a:rPr lang="nl-NL" dirty="0" err="1"/>
              <a:t>We’ll</a:t>
            </a:r>
            <a:r>
              <a:rPr lang="nl-NL" dirty="0"/>
              <a:t> </a:t>
            </a:r>
            <a:r>
              <a:rPr lang="nl-NL" dirty="0" err="1"/>
              <a:t>receive</a:t>
            </a:r>
            <a:r>
              <a:rPr lang="nl-NL" dirty="0"/>
              <a:t> free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colleagues</a:t>
            </a:r>
            <a:r>
              <a:rPr lang="nl-NL" dirty="0"/>
              <a:t>. </a:t>
            </a:r>
            <a:r>
              <a:rPr lang="nl-NL" dirty="0" err="1"/>
              <a:t>Maybe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splash</a:t>
            </a:r>
            <a:r>
              <a:rPr lang="nl-NL" dirty="0"/>
              <a:t> in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gamification</a:t>
            </a:r>
            <a:r>
              <a:rPr lang="nl-NL" dirty="0"/>
              <a:t> in </a:t>
            </a:r>
            <a:r>
              <a:rPr lang="nl-NL" dirty="0" err="1"/>
              <a:t>there</a:t>
            </a:r>
            <a:r>
              <a:rPr lang="nl-NL" dirty="0"/>
              <a:t>,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earn</a:t>
            </a:r>
            <a:r>
              <a:rPr lang="nl-NL" dirty="0"/>
              <a:t> points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contributing</a:t>
            </a:r>
            <a:r>
              <a:rPr lang="nl-NL" dirty="0"/>
              <a:t>, </a:t>
            </a:r>
            <a:r>
              <a:rPr lang="nl-NL" dirty="0" err="1"/>
              <a:t>they</a:t>
            </a:r>
            <a:r>
              <a:rPr lang="nl-NL" dirty="0"/>
              <a:t> love </a:t>
            </a:r>
            <a:r>
              <a:rPr lang="nl-NL" dirty="0" err="1"/>
              <a:t>that</a:t>
            </a:r>
            <a:r>
              <a:rPr lang="nl-NL" dirty="0"/>
              <a:t>! </a:t>
            </a:r>
            <a:r>
              <a:rPr lang="nl-NL" dirty="0" err="1"/>
              <a:t>We’ll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platform </a:t>
            </a:r>
            <a:r>
              <a:rPr lang="nl-NL" dirty="0" err="1"/>
              <a:t>and</a:t>
            </a:r>
            <a:r>
              <a:rPr lang="nl-NL" dirty="0"/>
              <a:t> let </a:t>
            </a:r>
            <a:r>
              <a:rPr lang="nl-NL" dirty="0" err="1"/>
              <a:t>others</a:t>
            </a:r>
            <a:r>
              <a:rPr lang="nl-NL" dirty="0"/>
              <a:t> </a:t>
            </a:r>
            <a:r>
              <a:rPr lang="nl-NL" dirty="0" err="1"/>
              <a:t>fill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content on top of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complete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pristine</a:t>
            </a:r>
            <a:r>
              <a:rPr lang="nl-NL" dirty="0"/>
              <a:t>, </a:t>
            </a:r>
            <a:r>
              <a:rPr lang="nl-NL" dirty="0" err="1"/>
              <a:t>we’ll</a:t>
            </a:r>
            <a:r>
              <a:rPr lang="nl-NL" dirty="0"/>
              <a:t> </a:t>
            </a:r>
            <a:r>
              <a:rPr lang="nl-NL" dirty="0" err="1"/>
              <a:t>launch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product.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totally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us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43467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get free </a:t>
            </a:r>
            <a:r>
              <a:rPr lang="nl-NL" dirty="0" err="1"/>
              <a:t>work</a:t>
            </a:r>
            <a:r>
              <a:rPr lang="nl-NL" dirty="0"/>
              <a:t>. For </a:t>
            </a:r>
            <a:r>
              <a:rPr lang="nl-NL" dirty="0" err="1"/>
              <a:t>collaboration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</a:t>
            </a:r>
            <a:r>
              <a:rPr lang="nl-NL" dirty="0"/>
              <a:t> in making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endParaRPr lang="nl-NL" dirty="0"/>
          </a:p>
          <a:p>
            <a:pPr marL="228600" indent="-228600">
              <a:buFont typeface="+mj-lt"/>
              <a:buAutoNum type="arabicPeriod"/>
            </a:pP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offer </a:t>
            </a:r>
            <a:r>
              <a:rPr lang="nl-NL" dirty="0" err="1"/>
              <a:t>to</a:t>
            </a:r>
            <a:r>
              <a:rPr lang="nl-NL" dirty="0"/>
              <a:t> collaborators is stickers or badges,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aren’t</a:t>
            </a:r>
            <a:r>
              <a:rPr lang="nl-NL" dirty="0"/>
              <a:t> </a:t>
            </a:r>
            <a:r>
              <a:rPr lang="nl-NL" dirty="0" err="1"/>
              <a:t>incentivized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stick </a:t>
            </a:r>
            <a:r>
              <a:rPr lang="nl-NL" dirty="0" err="1"/>
              <a:t>around</a:t>
            </a:r>
            <a:r>
              <a:rPr lang="nl-NL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nl-NL" dirty="0" err="1"/>
              <a:t>Don’t</a:t>
            </a:r>
            <a:r>
              <a:rPr lang="nl-NL" dirty="0"/>
              <a:t> feel </a:t>
            </a:r>
            <a:r>
              <a:rPr lang="nl-NL" dirty="0" err="1"/>
              <a:t>obligated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 a perfect codebase.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has tests,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share.</a:t>
            </a:r>
          </a:p>
          <a:p>
            <a:pPr marL="228600" indent="-228600">
              <a:buFont typeface="+mj-lt"/>
              <a:buAutoNum type="arabicPeriod"/>
            </a:pP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horizontal</a:t>
            </a:r>
            <a:r>
              <a:rPr lang="nl-NL" dirty="0"/>
              <a:t> teams </a:t>
            </a:r>
            <a:r>
              <a:rPr lang="nl-NL" dirty="0" err="1"/>
              <a:t>and</a:t>
            </a:r>
            <a:r>
              <a:rPr lang="nl-NL" dirty="0"/>
              <a:t> force </a:t>
            </a:r>
            <a:r>
              <a:rPr lang="nl-NL" dirty="0" err="1"/>
              <a:t>contributors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 </a:t>
            </a:r>
            <a:r>
              <a:rPr lang="nl-NL" dirty="0" err="1"/>
              <a:t>rigid</a:t>
            </a:r>
            <a:r>
              <a:rPr lang="nl-NL" dirty="0"/>
              <a:t> </a:t>
            </a:r>
            <a:r>
              <a:rPr lang="nl-NL" dirty="0" err="1"/>
              <a:t>framework</a:t>
            </a:r>
            <a:r>
              <a:rPr lang="nl-NL" dirty="0"/>
              <a:t>.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keep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modular</a:t>
            </a:r>
            <a:r>
              <a:rPr lang="nl-NL" dirty="0"/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nl-NL" dirty="0" err="1"/>
              <a:t>InnerSource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in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places</a:t>
            </a:r>
            <a:r>
              <a:rPr lang="nl-NL" dirty="0"/>
              <a:t>, </a:t>
            </a:r>
            <a:r>
              <a:rPr lang="nl-NL" dirty="0" err="1"/>
              <a:t>probably</a:t>
            </a:r>
            <a:r>
              <a:rPr lang="nl-NL" dirty="0"/>
              <a:t> even </a:t>
            </a:r>
            <a:r>
              <a:rPr lang="nl-NL" dirty="0" err="1"/>
              <a:t>yours</a:t>
            </a:r>
            <a:r>
              <a:rPr lang="nl-NL" dirty="0"/>
              <a:t>.</a:t>
            </a:r>
          </a:p>
          <a:p>
            <a:pPr marL="0" indent="0">
              <a:buFont typeface="+mj-lt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3992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Free </a:t>
            </a:r>
            <a:r>
              <a:rPr lang="nl-NL" b="1" dirty="0" err="1"/>
              <a:t>work</a:t>
            </a:r>
            <a:endParaRPr lang="nl-NL" b="1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04078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https://youtu.be/5NGqFAvBjGc?si=JDVhOXLASUndyVq6&amp;t=483</a:t>
            </a:r>
          </a:p>
          <a:p>
            <a:endParaRPr lang="nl-NL" dirty="0"/>
          </a:p>
          <a:p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even </a:t>
            </a:r>
            <a:r>
              <a:rPr lang="nl-NL" dirty="0" err="1"/>
              <a:t>when</a:t>
            </a:r>
            <a:r>
              <a:rPr lang="nl-NL" dirty="0"/>
              <a:t> InnerSourcing,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do most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yourself</a:t>
            </a:r>
            <a:r>
              <a:rPr lang="nl-NL" dirty="0"/>
              <a:t>. The </a:t>
            </a:r>
            <a:r>
              <a:rPr lang="nl-NL" dirty="0" err="1"/>
              <a:t>majority</a:t>
            </a:r>
            <a:r>
              <a:rPr lang="nl-NL" dirty="0"/>
              <a:t> of </a:t>
            </a:r>
            <a:r>
              <a:rPr lang="nl-NL" dirty="0" err="1"/>
              <a:t>involved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product. A smaller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invest</a:t>
            </a:r>
            <a:r>
              <a:rPr lang="nl-NL" dirty="0"/>
              <a:t> time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reporting</a:t>
            </a:r>
            <a:r>
              <a:rPr lang="nl-NL" dirty="0"/>
              <a:t> bugs, or </a:t>
            </a:r>
            <a:r>
              <a:rPr lang="nl-NL" dirty="0" err="1"/>
              <a:t>providing</a:t>
            </a:r>
            <a:r>
              <a:rPr lang="nl-NL" dirty="0"/>
              <a:t> feedback. An even smaller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code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project. For </a:t>
            </a:r>
            <a:r>
              <a:rPr lang="nl-NL" dirty="0" err="1"/>
              <a:t>our</a:t>
            </a:r>
            <a:r>
              <a:rPr lang="nl-NL" dirty="0"/>
              <a:t> project, we have </a:t>
            </a:r>
            <a:r>
              <a:rPr lang="nl-NL" dirty="0" err="1"/>
              <a:t>about</a:t>
            </a:r>
            <a:r>
              <a:rPr lang="nl-NL" dirty="0"/>
              <a:t> 250 </a:t>
            </a:r>
            <a:r>
              <a:rPr lang="nl-NL" dirty="0" err="1"/>
              <a:t>consumers</a:t>
            </a:r>
            <a:r>
              <a:rPr lang="nl-NL" dirty="0"/>
              <a:t>, 20 time </a:t>
            </a:r>
            <a:r>
              <a:rPr lang="nl-NL" dirty="0" err="1"/>
              <a:t>contributors</a:t>
            </a:r>
            <a:r>
              <a:rPr lang="nl-NL" dirty="0"/>
              <a:t>, 11 code </a:t>
            </a:r>
            <a:r>
              <a:rPr lang="nl-NL" dirty="0" err="1"/>
              <a:t>contributors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6 </a:t>
            </a:r>
            <a:r>
              <a:rPr lang="nl-NL" dirty="0" err="1"/>
              <a:t>maintainers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received</a:t>
            </a:r>
            <a:r>
              <a:rPr lang="nl-NL" dirty="0"/>
              <a:t> in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numbers</a:t>
            </a:r>
            <a:r>
              <a:rPr lang="nl-NL" dirty="0"/>
              <a:t> of </a:t>
            </a:r>
            <a:r>
              <a:rPr lang="nl-NL" dirty="0" err="1"/>
              <a:t>hours</a:t>
            </a:r>
            <a:r>
              <a:rPr lang="nl-NL" dirty="0"/>
              <a:t> </a:t>
            </a:r>
            <a:r>
              <a:rPr lang="nl-NL" dirty="0" err="1"/>
              <a:t>spent</a:t>
            </a:r>
            <a:r>
              <a:rPr lang="nl-NL" dirty="0"/>
              <a:t>, was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we </a:t>
            </a:r>
            <a:r>
              <a:rPr lang="nl-NL" dirty="0" err="1"/>
              <a:t>invested</a:t>
            </a:r>
            <a:r>
              <a:rPr lang="nl-NL" dirty="0"/>
              <a:t> in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involve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. It </a:t>
            </a:r>
            <a:r>
              <a:rPr lang="nl-NL" dirty="0" err="1"/>
              <a:t>did</a:t>
            </a:r>
            <a:r>
              <a:rPr lang="nl-NL" dirty="0"/>
              <a:t>, </a:t>
            </a:r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result</a:t>
            </a:r>
            <a:r>
              <a:rPr lang="nl-NL" dirty="0"/>
              <a:t> in a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product, </a:t>
            </a:r>
            <a:r>
              <a:rPr lang="nl-NL" dirty="0" err="1"/>
              <a:t>contributions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parts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company </a:t>
            </a:r>
            <a:r>
              <a:rPr lang="nl-NL" dirty="0" err="1"/>
              <a:t>with</a:t>
            </a:r>
            <a:r>
              <a:rPr lang="nl-NL" dirty="0"/>
              <a:t> different </a:t>
            </a:r>
            <a:r>
              <a:rPr lang="nl-NL" dirty="0" err="1"/>
              <a:t>viewing</a:t>
            </a:r>
            <a:r>
              <a:rPr lang="nl-NL" dirty="0"/>
              <a:t> </a:t>
            </a:r>
            <a:r>
              <a:rPr lang="nl-NL" dirty="0" err="1"/>
              <a:t>angles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 more </a:t>
            </a:r>
            <a:r>
              <a:rPr lang="nl-NL" dirty="0" err="1"/>
              <a:t>adopted</a:t>
            </a:r>
            <a:r>
              <a:rPr lang="nl-NL" dirty="0"/>
              <a:t> product as a </a:t>
            </a:r>
            <a:r>
              <a:rPr lang="nl-NL" dirty="0" err="1"/>
              <a:t>whole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7827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beginning</a:t>
            </a:r>
            <a:r>
              <a:rPr lang="nl-NL" dirty="0"/>
              <a:t>, we had </a:t>
            </a:r>
            <a:r>
              <a:rPr lang="nl-NL" dirty="0" err="1"/>
              <a:t>idea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 few </a:t>
            </a:r>
            <a:r>
              <a:rPr lang="nl-NL" dirty="0" err="1"/>
              <a:t>enthusiastic</a:t>
            </a:r>
            <a:r>
              <a:rPr lang="nl-NL" dirty="0"/>
              <a:t> </a:t>
            </a:r>
            <a:r>
              <a:rPr lang="nl-NL" dirty="0" err="1"/>
              <a:t>colleagues</a:t>
            </a:r>
            <a:r>
              <a:rPr lang="nl-NL" dirty="0"/>
              <a:t>. </a:t>
            </a:r>
            <a:r>
              <a:rPr lang="nl-NL" dirty="0" err="1"/>
              <a:t>So</a:t>
            </a:r>
            <a:r>
              <a:rPr lang="nl-NL" dirty="0"/>
              <a:t> we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.</a:t>
            </a:r>
          </a:p>
          <a:p>
            <a:r>
              <a:rPr lang="nl-NL" dirty="0"/>
              <a:t>Bam! </a:t>
            </a:r>
            <a:r>
              <a:rPr lang="nl-NL" dirty="0" err="1"/>
              <a:t>there</a:t>
            </a:r>
            <a:r>
              <a:rPr lang="nl-NL" dirty="0"/>
              <a:t> was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DevOps</a:t>
            </a:r>
            <a:r>
              <a:rPr lang="nl-NL" dirty="0"/>
              <a:t> project. </a:t>
            </a:r>
          </a:p>
          <a:p>
            <a:r>
              <a:rPr lang="nl-NL" dirty="0"/>
              <a:t>Bam! </a:t>
            </a:r>
            <a:r>
              <a:rPr lang="nl-NL" dirty="0" err="1"/>
              <a:t>There</a:t>
            </a:r>
            <a:r>
              <a:rPr lang="nl-NL" dirty="0"/>
              <a:t> was </a:t>
            </a:r>
            <a:r>
              <a:rPr lang="nl-NL" dirty="0" err="1"/>
              <a:t>the</a:t>
            </a:r>
            <a:r>
              <a:rPr lang="nl-NL" dirty="0"/>
              <a:t> first repository. </a:t>
            </a:r>
          </a:p>
          <a:p>
            <a:r>
              <a:rPr lang="nl-NL" dirty="0"/>
              <a:t>Bam! </a:t>
            </a:r>
            <a:r>
              <a:rPr lang="nl-NL" dirty="0" err="1"/>
              <a:t>There</a:t>
            </a:r>
            <a:r>
              <a:rPr lang="nl-NL" dirty="0"/>
              <a:t> was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documentation</a:t>
            </a:r>
            <a:r>
              <a:rPr lang="nl-NL" dirty="0"/>
              <a:t>. Just </a:t>
            </a:r>
            <a:r>
              <a:rPr lang="nl-NL" dirty="0" err="1"/>
              <a:t>kidding</a:t>
            </a:r>
            <a:r>
              <a:rPr lang="nl-NL" dirty="0"/>
              <a:t>. The </a:t>
            </a:r>
            <a:r>
              <a:rPr lang="nl-NL" dirty="0" err="1"/>
              <a:t>documentation</a:t>
            </a:r>
            <a:r>
              <a:rPr lang="nl-NL" dirty="0"/>
              <a:t> </a:t>
            </a:r>
            <a:r>
              <a:rPr lang="nl-NL" dirty="0" err="1"/>
              <a:t>came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later. Everybody </a:t>
            </a:r>
            <a:r>
              <a:rPr lang="nl-NL" dirty="0" err="1"/>
              <a:t>hates</a:t>
            </a:r>
            <a:r>
              <a:rPr lang="nl-NL" dirty="0"/>
              <a:t> </a:t>
            </a:r>
            <a:r>
              <a:rPr lang="nl-NL" dirty="0" err="1"/>
              <a:t>writing</a:t>
            </a:r>
            <a:r>
              <a:rPr lang="nl-NL" dirty="0"/>
              <a:t> </a:t>
            </a:r>
            <a:r>
              <a:rPr lang="nl-NL" dirty="0" err="1"/>
              <a:t>documentation</a:t>
            </a:r>
            <a:r>
              <a:rPr lang="nl-NL" dirty="0"/>
              <a:t>.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, </a:t>
            </a:r>
            <a:r>
              <a:rPr lang="nl-NL" dirty="0" err="1"/>
              <a:t>however</a:t>
            </a:r>
            <a:r>
              <a:rPr lang="nl-NL" dirty="0"/>
              <a:t>, multiple extra </a:t>
            </a:r>
            <a:r>
              <a:rPr lang="nl-NL" dirty="0" err="1"/>
              <a:t>repositories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different </a:t>
            </a:r>
            <a:r>
              <a:rPr lang="nl-NL" dirty="0" err="1"/>
              <a:t>PowerShell</a:t>
            </a:r>
            <a:r>
              <a:rPr lang="nl-NL" dirty="0"/>
              <a:t> modules.</a:t>
            </a:r>
          </a:p>
          <a:p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58184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There</a:t>
            </a:r>
            <a:r>
              <a:rPr lang="nl-NL" dirty="0"/>
              <a:t> are a few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taken care of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start: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Tests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code. Always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idea</a:t>
            </a:r>
            <a:r>
              <a:rPr lang="nl-NL" dirty="0"/>
              <a:t>, but even more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inviting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 in </a:t>
            </a:r>
            <a:r>
              <a:rPr lang="nl-NL" dirty="0" err="1"/>
              <a:t>to</a:t>
            </a:r>
            <a:r>
              <a:rPr lang="nl-NL" dirty="0"/>
              <a:t> make changes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A </a:t>
            </a:r>
            <a:r>
              <a:rPr lang="nl-NL" dirty="0" err="1"/>
              <a:t>hierarchical</a:t>
            </a:r>
            <a:r>
              <a:rPr lang="nl-NL" dirty="0"/>
              <a:t> </a:t>
            </a:r>
            <a:r>
              <a:rPr lang="nl-NL" dirty="0" err="1"/>
              <a:t>structure</a:t>
            </a:r>
            <a:r>
              <a:rPr lang="nl-NL" dirty="0"/>
              <a:t> of </a:t>
            </a:r>
            <a:r>
              <a:rPr lang="nl-NL" dirty="0" err="1"/>
              <a:t>contributors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maintainers</a:t>
            </a:r>
            <a:r>
              <a:rPr lang="nl-NL" dirty="0"/>
              <a:t>.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company is </a:t>
            </a:r>
            <a:r>
              <a:rPr lang="nl-NL" dirty="0" err="1"/>
              <a:t>allowed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branches </a:t>
            </a:r>
            <a:r>
              <a:rPr lang="nl-NL" dirty="0" err="1"/>
              <a:t>and</a:t>
            </a:r>
            <a:r>
              <a:rPr lang="nl-NL" dirty="0"/>
              <a:t> pull </a:t>
            </a:r>
            <a:r>
              <a:rPr lang="nl-NL" dirty="0" err="1"/>
              <a:t>requests</a:t>
            </a:r>
            <a:r>
              <a:rPr lang="nl-NL" dirty="0"/>
              <a:t>,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team is </a:t>
            </a:r>
            <a:r>
              <a:rPr lang="nl-NL" dirty="0" err="1"/>
              <a:t>allowed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actually</a:t>
            </a:r>
            <a:r>
              <a:rPr lang="nl-NL" dirty="0"/>
              <a:t> complete </a:t>
            </a:r>
            <a:r>
              <a:rPr lang="nl-NL" dirty="0" err="1"/>
              <a:t>the</a:t>
            </a:r>
            <a:r>
              <a:rPr lang="nl-NL" dirty="0"/>
              <a:t> pull </a:t>
            </a:r>
            <a:r>
              <a:rPr lang="nl-NL" dirty="0" err="1"/>
              <a:t>requests</a:t>
            </a:r>
            <a:r>
              <a:rPr lang="nl-NL" dirty="0"/>
              <a:t>. </a:t>
            </a:r>
            <a:r>
              <a:rPr lang="nl-NL" dirty="0" err="1"/>
              <a:t>This</a:t>
            </a:r>
            <a:r>
              <a:rPr lang="nl-NL" dirty="0"/>
              <a:t> is a </a:t>
            </a:r>
            <a:r>
              <a:rPr lang="nl-NL" dirty="0" err="1"/>
              <a:t>necessary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check,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person </a:t>
            </a:r>
            <a:r>
              <a:rPr lang="nl-NL" dirty="0" err="1"/>
              <a:t>can’t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responsible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faulty</a:t>
            </a:r>
            <a:r>
              <a:rPr lang="nl-NL" dirty="0"/>
              <a:t> code in </a:t>
            </a:r>
            <a:r>
              <a:rPr lang="nl-NL" dirty="0" err="1"/>
              <a:t>the</a:t>
            </a:r>
            <a:r>
              <a:rPr lang="nl-NL" dirty="0"/>
              <a:t> product,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intentionally</a:t>
            </a:r>
            <a:r>
              <a:rPr lang="nl-NL" dirty="0"/>
              <a:t>, or </a:t>
            </a:r>
            <a:r>
              <a:rPr lang="nl-NL" dirty="0" err="1"/>
              <a:t>unintentionally</a:t>
            </a:r>
            <a:r>
              <a:rPr lang="nl-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Speaking</a:t>
            </a:r>
            <a:r>
              <a:rPr lang="nl-NL" dirty="0"/>
              <a:t> of </a:t>
            </a:r>
            <a:r>
              <a:rPr lang="nl-NL" dirty="0" err="1"/>
              <a:t>which</a:t>
            </a:r>
            <a:r>
              <a:rPr lang="nl-NL" dirty="0"/>
              <a:t>: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kind of </a:t>
            </a:r>
            <a:r>
              <a:rPr lang="nl-NL" dirty="0" err="1"/>
              <a:t>version</a:t>
            </a:r>
            <a:r>
              <a:rPr lang="nl-NL" dirty="0"/>
              <a:t> control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developing</a:t>
            </a:r>
            <a:r>
              <a:rPr lang="nl-NL" dirty="0"/>
              <a:t> code.</a:t>
            </a:r>
          </a:p>
        </p:txBody>
      </p:sp>
    </p:spTree>
    <p:extLst>
      <p:ext uri="{BB962C8B-B14F-4D97-AF65-F5344CB8AC3E}">
        <p14:creationId xmlns:p14="http://schemas.microsoft.com/office/powerpoint/2010/main" val="4277383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INTERACTION: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Quick question: </a:t>
            </a:r>
            <a:r>
              <a:rPr lang="nl-NL" dirty="0" err="1"/>
              <a:t>Who</a:t>
            </a:r>
            <a:r>
              <a:rPr lang="nl-NL" dirty="0"/>
              <a:t> here </a:t>
            </a:r>
            <a:r>
              <a:rPr lang="nl-NL" dirty="0" err="1"/>
              <a:t>thinks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version</a:t>
            </a:r>
            <a:r>
              <a:rPr lang="nl-NL" dirty="0"/>
              <a:t> control on a shared code base is a bad </a:t>
            </a:r>
            <a:r>
              <a:rPr lang="nl-NL" dirty="0" err="1"/>
              <a:t>idea</a:t>
            </a:r>
            <a:r>
              <a:rPr lang="nl-NL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/>
              <a:t>Invite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raise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hand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discuss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topic later, over </a:t>
            </a:r>
            <a:r>
              <a:rPr lang="nl-NL" dirty="0" err="1"/>
              <a:t>some</a:t>
            </a:r>
            <a:r>
              <a:rPr lang="nl-NL" dirty="0"/>
              <a:t> drinks.</a:t>
            </a:r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21800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project </a:t>
            </a:r>
            <a:r>
              <a:rPr lang="nl-NL" dirty="0" err="1"/>
              <a:t>started</a:t>
            </a:r>
            <a:r>
              <a:rPr lang="nl-NL" dirty="0"/>
              <a:t> out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a </a:t>
            </a:r>
            <a:r>
              <a:rPr lang="nl-NL" dirty="0" err="1"/>
              <a:t>group</a:t>
            </a:r>
            <a:r>
              <a:rPr lang="nl-NL" dirty="0"/>
              <a:t> of </a:t>
            </a:r>
            <a:r>
              <a:rPr lang="nl-NL" dirty="0" err="1"/>
              <a:t>technical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, at a </a:t>
            </a:r>
            <a:r>
              <a:rPr lang="nl-NL" dirty="0" err="1"/>
              <a:t>certain</a:t>
            </a:r>
            <a:r>
              <a:rPr lang="nl-NL" dirty="0"/>
              <a:t> point we </a:t>
            </a:r>
            <a:r>
              <a:rPr lang="nl-NL" dirty="0" err="1"/>
              <a:t>noticed</a:t>
            </a:r>
            <a:r>
              <a:rPr lang="nl-NL" dirty="0"/>
              <a:t> </a:t>
            </a:r>
            <a:r>
              <a:rPr lang="nl-NL" dirty="0" err="1"/>
              <a:t>indecisiveness</a:t>
            </a:r>
            <a:r>
              <a:rPr lang="nl-NL" dirty="0"/>
              <a:t>. </a:t>
            </a:r>
            <a:r>
              <a:rPr lang="nl-NL" dirty="0" err="1"/>
              <a:t>Decisions</a:t>
            </a:r>
            <a:r>
              <a:rPr lang="nl-NL" dirty="0"/>
              <a:t> </a:t>
            </a:r>
            <a:r>
              <a:rPr lang="nl-NL" dirty="0" err="1"/>
              <a:t>took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long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was no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direction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foundation had been </a:t>
            </a:r>
            <a:r>
              <a:rPr lang="nl-NL" dirty="0" err="1"/>
              <a:t>laid</a:t>
            </a:r>
            <a:r>
              <a:rPr lang="nl-NL" dirty="0"/>
              <a:t>. </a:t>
            </a:r>
            <a:r>
              <a:rPr lang="nl-NL" dirty="0" err="1"/>
              <a:t>That’s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we </a:t>
            </a:r>
            <a:r>
              <a:rPr lang="nl-NL" dirty="0" err="1"/>
              <a:t>introduced</a:t>
            </a:r>
            <a:r>
              <a:rPr lang="nl-NL" dirty="0"/>
              <a:t> a product </a:t>
            </a:r>
            <a:r>
              <a:rPr lang="nl-NL" dirty="0" err="1"/>
              <a:t>owner</a:t>
            </a:r>
            <a:r>
              <a:rPr lang="nl-NL" dirty="0"/>
              <a:t>, </a:t>
            </a:r>
            <a:r>
              <a:rPr lang="nl-NL" dirty="0" err="1"/>
              <a:t>to</a:t>
            </a:r>
            <a:r>
              <a:rPr lang="nl-NL" dirty="0"/>
              <a:t> handle </a:t>
            </a:r>
            <a:r>
              <a:rPr lang="nl-NL" dirty="0" err="1"/>
              <a:t>those</a:t>
            </a:r>
            <a:r>
              <a:rPr lang="nl-NL" dirty="0"/>
              <a:t> issues.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new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proper best </a:t>
            </a:r>
            <a:r>
              <a:rPr lang="nl-NL" dirty="0" err="1"/>
              <a:t>practices</a:t>
            </a:r>
            <a:r>
              <a:rPr lang="nl-NL" dirty="0"/>
              <a:t>, </a:t>
            </a:r>
            <a:r>
              <a:rPr lang="nl-NL" dirty="0" err="1"/>
              <a:t>use</a:t>
            </a:r>
            <a:r>
              <a:rPr lang="nl-NL" dirty="0"/>
              <a:t> as </a:t>
            </a:r>
            <a:r>
              <a:rPr lang="nl-NL" dirty="0" err="1"/>
              <a:t>many</a:t>
            </a:r>
            <a:r>
              <a:rPr lang="nl-NL" dirty="0"/>
              <a:t> templates as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:</a:t>
            </a:r>
          </a:p>
          <a:p>
            <a:pPr marL="352786" lvl="1" indent="-171450">
              <a:buFont typeface="Arial" panose="020B0604020202020204" pitchFamily="34" charset="0"/>
              <a:buChar char="•"/>
            </a:pPr>
            <a:r>
              <a:rPr lang="nl-NL" dirty="0"/>
              <a:t>repository </a:t>
            </a:r>
            <a:r>
              <a:rPr lang="nl-NL" dirty="0" err="1"/>
              <a:t>for</a:t>
            </a:r>
            <a:r>
              <a:rPr lang="nl-NL" dirty="0"/>
              <a:t> new </a:t>
            </a:r>
            <a:r>
              <a:rPr lang="nl-NL" dirty="0" err="1"/>
              <a:t>repo’s</a:t>
            </a:r>
            <a:endParaRPr lang="nl-NL" dirty="0"/>
          </a:p>
          <a:p>
            <a:pPr marL="352786" lvl="1" indent="-171450">
              <a:buFont typeface="Arial" panose="020B0604020202020204" pitchFamily="34" charset="0"/>
              <a:buChar char="•"/>
            </a:pPr>
            <a:r>
              <a:rPr lang="nl-NL" dirty="0" err="1"/>
              <a:t>for</a:t>
            </a:r>
            <a:r>
              <a:rPr lang="nl-NL" dirty="0"/>
              <a:t> user </a:t>
            </a:r>
            <a:r>
              <a:rPr lang="nl-NL" dirty="0" err="1"/>
              <a:t>stories</a:t>
            </a:r>
            <a:endParaRPr lang="nl-NL" dirty="0"/>
          </a:p>
          <a:p>
            <a:pPr marL="352786" lvl="1" indent="-171450">
              <a:buFont typeface="Arial" panose="020B0604020202020204" pitchFamily="34" charset="0"/>
              <a:buChar char="•"/>
            </a:pP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pester</a:t>
            </a:r>
            <a:r>
              <a:rPr lang="nl-NL" dirty="0"/>
              <a:t> tests</a:t>
            </a:r>
          </a:p>
          <a:p>
            <a:pPr marL="352786" lvl="1" indent="-171450">
              <a:buFont typeface="Arial" panose="020B0604020202020204" pitchFamily="34" charset="0"/>
              <a:buChar char="•"/>
            </a:pPr>
            <a:r>
              <a:rPr lang="nl-NL" dirty="0" err="1"/>
              <a:t>for</a:t>
            </a:r>
            <a:r>
              <a:rPr lang="nl-NL" dirty="0"/>
              <a:t> pull </a:t>
            </a:r>
            <a:r>
              <a:rPr lang="nl-NL" dirty="0" err="1"/>
              <a:t>requests</a:t>
            </a:r>
            <a:endParaRPr lang="nl-NL" dirty="0"/>
          </a:p>
          <a:p>
            <a:pPr marL="352786" lvl="1" indent="-171450">
              <a:buFont typeface="Arial" panose="020B0604020202020204" pitchFamily="34" charset="0"/>
              <a:buChar char="•"/>
            </a:pPr>
            <a:r>
              <a:rPr lang="nl-NL" dirty="0" err="1"/>
              <a:t>for</a:t>
            </a:r>
            <a:r>
              <a:rPr lang="nl-NL" dirty="0"/>
              <a:t> PS modules</a:t>
            </a:r>
          </a:p>
          <a:p>
            <a:pPr marL="352786" lvl="1" indent="-171450">
              <a:buFont typeface="Arial" panose="020B0604020202020204" pitchFamily="34" charset="0"/>
              <a:buChar char="•"/>
            </a:pPr>
            <a:r>
              <a:rPr lang="nl-NL" dirty="0" err="1"/>
              <a:t>for</a:t>
            </a:r>
            <a:r>
              <a:rPr lang="nl-NL" dirty="0"/>
              <a:t> PS </a:t>
            </a:r>
            <a:r>
              <a:rPr lang="nl-NL" dirty="0" err="1"/>
              <a:t>functions</a:t>
            </a:r>
            <a:endParaRPr lang="nl-NL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/>
              <a:t>It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nice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 a tag “</a:t>
            </a:r>
            <a:r>
              <a:rPr lang="nl-NL" dirty="0" err="1"/>
              <a:t>Good</a:t>
            </a:r>
            <a:r>
              <a:rPr lang="nl-NL" dirty="0"/>
              <a:t> first issue” </a:t>
            </a:r>
            <a:r>
              <a:rPr lang="nl-NL" dirty="0" err="1"/>
              <a:t>lying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slap on </a:t>
            </a:r>
            <a:r>
              <a:rPr lang="nl-NL" dirty="0" err="1"/>
              <a:t>work</a:t>
            </a:r>
            <a:r>
              <a:rPr lang="nl-NL" dirty="0"/>
              <a:t> items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require</a:t>
            </a:r>
            <a:r>
              <a:rPr lang="nl-NL" dirty="0"/>
              <a:t> a lot of </a:t>
            </a:r>
            <a:r>
              <a:rPr lang="nl-NL" dirty="0" err="1"/>
              <a:t>knowledge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project. People </a:t>
            </a:r>
            <a:r>
              <a:rPr lang="nl-NL" dirty="0" err="1"/>
              <a:t>come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places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most of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don’t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few </a:t>
            </a:r>
            <a:r>
              <a:rPr lang="nl-NL" dirty="0" err="1"/>
              <a:t>days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item is </a:t>
            </a:r>
            <a:r>
              <a:rPr lang="nl-NL" dirty="0" err="1"/>
              <a:t>about</a:t>
            </a:r>
            <a:r>
              <a:rPr lang="nl-NL" dirty="0"/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/>
              <a:t>We </a:t>
            </a:r>
            <a:r>
              <a:rPr lang="nl-NL" dirty="0" err="1"/>
              <a:t>introduced</a:t>
            </a:r>
            <a:r>
              <a:rPr lang="nl-NL" dirty="0"/>
              <a:t> teams </a:t>
            </a:r>
            <a:r>
              <a:rPr lang="nl-NL" dirty="0" err="1"/>
              <a:t>messages</a:t>
            </a:r>
            <a:r>
              <a:rPr lang="nl-NL" dirty="0"/>
              <a:t> in a </a:t>
            </a:r>
            <a:r>
              <a:rPr lang="nl-NL" dirty="0" err="1"/>
              <a:t>dedicated</a:t>
            </a:r>
            <a:r>
              <a:rPr lang="nl-NL" dirty="0"/>
              <a:t> </a:t>
            </a:r>
            <a:r>
              <a:rPr lang="nl-NL" dirty="0" err="1"/>
              <a:t>channel</a:t>
            </a:r>
            <a:r>
              <a:rPr lang="nl-NL" dirty="0"/>
              <a:t>,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are new pull </a:t>
            </a:r>
            <a:r>
              <a:rPr lang="nl-NL" dirty="0" err="1"/>
              <a:t>requests</a:t>
            </a:r>
            <a:r>
              <a:rPr lang="nl-NL" dirty="0"/>
              <a:t>.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are </a:t>
            </a:r>
            <a:r>
              <a:rPr lang="nl-NL" dirty="0" err="1"/>
              <a:t>noticed</a:t>
            </a:r>
            <a:r>
              <a:rPr lang="nl-NL" dirty="0"/>
              <a:t>, even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check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DevOps</a:t>
            </a:r>
            <a:r>
              <a:rPr lang="nl-NL" dirty="0"/>
              <a:t> board on a </a:t>
            </a:r>
            <a:r>
              <a:rPr lang="nl-NL" dirty="0" err="1"/>
              <a:t>daily</a:t>
            </a:r>
            <a:r>
              <a:rPr lang="nl-NL" dirty="0"/>
              <a:t> basis.</a:t>
            </a:r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9071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err="1"/>
              <a:t>Gamification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950688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Simply</a:t>
            </a:r>
            <a:r>
              <a:rPr lang="nl-NL" dirty="0"/>
              <a:t> </a:t>
            </a:r>
            <a:r>
              <a:rPr lang="nl-NL" dirty="0" err="1"/>
              <a:t>awarding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points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contributing</a:t>
            </a:r>
            <a:r>
              <a:rPr lang="nl-NL" dirty="0"/>
              <a:t>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motivate</a:t>
            </a:r>
            <a:r>
              <a:rPr lang="nl-NL" dirty="0"/>
              <a:t> </a:t>
            </a:r>
            <a:r>
              <a:rPr lang="nl-NL" dirty="0" err="1"/>
              <a:t>them</a:t>
            </a:r>
            <a:r>
              <a:rPr lang="nl-NL" dirty="0"/>
              <a:t>.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easy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attractive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participate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project. It starts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having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interesting</a:t>
            </a:r>
            <a:r>
              <a:rPr lang="nl-NL" dirty="0"/>
              <a:t> project, but </a:t>
            </a:r>
            <a:r>
              <a:rPr lang="nl-NL" dirty="0" err="1"/>
              <a:t>that’s</a:t>
            </a:r>
            <a:r>
              <a:rPr lang="nl-NL" dirty="0"/>
              <a:t> </a:t>
            </a:r>
            <a:r>
              <a:rPr lang="nl-NL" dirty="0" err="1"/>
              <a:t>subjective</a:t>
            </a:r>
            <a:r>
              <a:rPr lang="nl-NL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do, is make </a:t>
            </a:r>
            <a:r>
              <a:rPr lang="nl-NL" dirty="0" err="1"/>
              <a:t>it</a:t>
            </a:r>
            <a:r>
              <a:rPr lang="nl-NL" dirty="0"/>
              <a:t> easy </a:t>
            </a:r>
            <a:r>
              <a:rPr lang="nl-NL" dirty="0" err="1"/>
              <a:t>to</a:t>
            </a:r>
            <a:r>
              <a:rPr lang="nl-NL" dirty="0"/>
              <a:t> step in. Have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documentation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project </a:t>
            </a:r>
            <a:r>
              <a:rPr lang="nl-NL" dirty="0" err="1"/>
              <a:t>so</a:t>
            </a:r>
            <a:r>
              <a:rPr lang="nl-NL" dirty="0"/>
              <a:t> far, </a:t>
            </a:r>
            <a:r>
              <a:rPr lang="nl-NL" dirty="0" err="1"/>
              <a:t>how-to’s</a:t>
            </a:r>
            <a:r>
              <a:rPr lang="nl-NL" dirty="0"/>
              <a:t> on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start,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clear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r>
              <a:rPr lang="nl-NL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In </a:t>
            </a:r>
            <a:r>
              <a:rPr lang="nl-NL" dirty="0" err="1"/>
              <a:t>our</a:t>
            </a:r>
            <a:r>
              <a:rPr lang="nl-NL" dirty="0"/>
              <a:t> case, time was a </a:t>
            </a:r>
            <a:r>
              <a:rPr lang="nl-NL" dirty="0" err="1"/>
              <a:t>constraint</a:t>
            </a:r>
            <a:r>
              <a:rPr lang="nl-NL" dirty="0"/>
              <a:t>. </a:t>
            </a:r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multiple </a:t>
            </a:r>
            <a:r>
              <a:rPr lang="nl-NL" dirty="0" err="1"/>
              <a:t>colleagues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have </a:t>
            </a:r>
            <a:r>
              <a:rPr lang="nl-NL" dirty="0" err="1"/>
              <a:t>liked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code, but </a:t>
            </a:r>
            <a:r>
              <a:rPr lang="nl-NL" dirty="0" err="1"/>
              <a:t>didn’t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so</a:t>
            </a:r>
            <a:r>
              <a:rPr lang="nl-NL" dirty="0"/>
              <a:t>. </a:t>
            </a:r>
            <a:r>
              <a:rPr lang="nl-NL" dirty="0" err="1"/>
              <a:t>Buy</a:t>
            </a:r>
            <a:r>
              <a:rPr lang="nl-NL" dirty="0"/>
              <a:t>-in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higher</a:t>
            </a:r>
            <a:r>
              <a:rPr lang="nl-NL" dirty="0"/>
              <a:t> management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</a:t>
            </a:r>
            <a:r>
              <a:rPr lang="nl-NL" dirty="0"/>
              <a:t> a </a:t>
            </a:r>
            <a:r>
              <a:rPr lang="nl-NL" dirty="0" err="1"/>
              <a:t>certain</a:t>
            </a:r>
            <a:r>
              <a:rPr lang="nl-NL" dirty="0"/>
              <a:t> </a:t>
            </a:r>
            <a:r>
              <a:rPr lang="nl-NL" dirty="0" err="1"/>
              <a:t>amount</a:t>
            </a:r>
            <a:r>
              <a:rPr lang="nl-NL" dirty="0"/>
              <a:t> of time in </a:t>
            </a:r>
            <a:r>
              <a:rPr lang="nl-NL" dirty="0" err="1"/>
              <a:t>the</a:t>
            </a:r>
            <a:r>
              <a:rPr lang="nl-NL" dirty="0"/>
              <a:t> project </a:t>
            </a:r>
            <a:r>
              <a:rPr lang="nl-NL" dirty="0" err="1"/>
              <a:t>goes</a:t>
            </a:r>
            <a:r>
              <a:rPr lang="nl-NL" dirty="0"/>
              <a:t> a long way.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Another</a:t>
            </a:r>
            <a:r>
              <a:rPr lang="nl-NL" dirty="0"/>
              <a:t> </a:t>
            </a:r>
            <a:r>
              <a:rPr lang="nl-NL" dirty="0" err="1"/>
              <a:t>motivation</a:t>
            </a:r>
            <a:r>
              <a:rPr lang="nl-NL" dirty="0"/>
              <a:t> was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project was a matter of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take. Every </a:t>
            </a:r>
            <a:r>
              <a:rPr lang="nl-NL" dirty="0" err="1"/>
              <a:t>addition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modules, </a:t>
            </a:r>
            <a:r>
              <a:rPr lang="nl-NL" dirty="0" err="1"/>
              <a:t>meant</a:t>
            </a:r>
            <a:r>
              <a:rPr lang="nl-NL" dirty="0"/>
              <a:t> a </a:t>
            </a:r>
            <a:r>
              <a:rPr lang="nl-NL" dirty="0" err="1"/>
              <a:t>richer</a:t>
            </a:r>
            <a:r>
              <a:rPr lang="nl-NL" dirty="0"/>
              <a:t> pool of </a:t>
            </a:r>
            <a:r>
              <a:rPr lang="nl-NL" dirty="0" err="1"/>
              <a:t>functions</a:t>
            </a:r>
            <a:r>
              <a:rPr lang="nl-NL" dirty="0"/>
              <a:t>. The more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give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more </a:t>
            </a:r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dirty="0" err="1"/>
              <a:t>to</a:t>
            </a:r>
            <a:r>
              <a:rPr lang="nl-NL" dirty="0"/>
              <a:t> take.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Finally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necessarily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above</a:t>
            </a:r>
            <a:r>
              <a:rPr lang="nl-NL" dirty="0"/>
              <a:t> </a:t>
            </a:r>
            <a:r>
              <a:rPr lang="nl-NL" dirty="0" err="1"/>
              <a:t>bribes</a:t>
            </a:r>
            <a:r>
              <a:rPr lang="nl-NL" dirty="0"/>
              <a:t>. Everybody </a:t>
            </a:r>
            <a:r>
              <a:rPr lang="nl-NL" dirty="0" err="1"/>
              <a:t>likes</a:t>
            </a:r>
            <a:r>
              <a:rPr lang="nl-NL" dirty="0"/>
              <a:t> stickers, </a:t>
            </a:r>
            <a:r>
              <a:rPr lang="nl-NL" dirty="0" err="1"/>
              <a:t>that’s</a:t>
            </a:r>
            <a:r>
              <a:rPr lang="nl-NL" dirty="0"/>
              <a:t> </a:t>
            </a:r>
            <a:r>
              <a:rPr lang="nl-NL" dirty="0" err="1"/>
              <a:t>daily</a:t>
            </a:r>
            <a:r>
              <a:rPr lang="nl-NL" dirty="0"/>
              <a:t> business here. </a:t>
            </a:r>
            <a:r>
              <a:rPr lang="nl-NL" dirty="0" err="1"/>
              <a:t>Twice</a:t>
            </a:r>
            <a:r>
              <a:rPr lang="nl-NL" dirty="0"/>
              <a:t> </a:t>
            </a:r>
            <a:r>
              <a:rPr lang="nl-NL" dirty="0" err="1"/>
              <a:t>already</a:t>
            </a:r>
            <a:r>
              <a:rPr lang="nl-NL" dirty="0"/>
              <a:t> we </a:t>
            </a:r>
            <a:r>
              <a:rPr lang="nl-NL" dirty="0" err="1"/>
              <a:t>organized</a:t>
            </a:r>
            <a:r>
              <a:rPr lang="nl-NL" dirty="0"/>
              <a:t> a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are </a:t>
            </a:r>
            <a:r>
              <a:rPr lang="nl-NL" dirty="0" err="1"/>
              <a:t>interested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project </a:t>
            </a:r>
            <a:r>
              <a:rPr lang="nl-NL" dirty="0" err="1"/>
              <a:t>came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more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,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on </a:t>
            </a:r>
            <a:r>
              <a:rPr lang="nl-NL" dirty="0" err="1"/>
              <a:t>work</a:t>
            </a:r>
            <a:r>
              <a:rPr lang="nl-NL" dirty="0"/>
              <a:t> items,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enjoy</a:t>
            </a:r>
            <a:r>
              <a:rPr lang="nl-NL" dirty="0"/>
              <a:t> a </a:t>
            </a:r>
            <a:r>
              <a:rPr lang="nl-NL" dirty="0" err="1"/>
              <a:t>day</a:t>
            </a:r>
            <a:r>
              <a:rPr lang="nl-NL" dirty="0"/>
              <a:t> </a:t>
            </a:r>
            <a:r>
              <a:rPr lang="nl-NL" dirty="0" err="1"/>
              <a:t>away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normal</a:t>
            </a:r>
            <a:r>
              <a:rPr lang="nl-NL" dirty="0"/>
              <a:t> office, </a:t>
            </a:r>
            <a:r>
              <a:rPr lang="nl-NL" dirty="0" err="1"/>
              <a:t>including</a:t>
            </a:r>
            <a:r>
              <a:rPr lang="nl-NL" dirty="0"/>
              <a:t> a drinks, a </a:t>
            </a:r>
            <a:r>
              <a:rPr lang="nl-NL" dirty="0" err="1"/>
              <a:t>commemorative</a:t>
            </a:r>
            <a:r>
              <a:rPr lang="nl-NL" dirty="0"/>
              <a:t> token, snacks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prize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best feedback.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972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269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 bit more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accessibility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project. </a:t>
            </a:r>
            <a:r>
              <a:rPr lang="nl-NL" dirty="0" err="1"/>
              <a:t>There’s</a:t>
            </a:r>
            <a:r>
              <a:rPr lang="nl-NL" dirty="0"/>
              <a:t> multiple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idea</a:t>
            </a:r>
            <a:r>
              <a:rPr lang="nl-NL" dirty="0"/>
              <a:t> </a:t>
            </a:r>
            <a:r>
              <a:rPr lang="nl-NL" dirty="0" err="1"/>
              <a:t>turns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 feature.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 van finish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steps </a:t>
            </a:r>
            <a:r>
              <a:rPr lang="nl-NL" dirty="0" err="1"/>
              <a:t>required</a:t>
            </a:r>
            <a:r>
              <a:rPr lang="nl-NL" dirty="0"/>
              <a:t>. 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</a:t>
            </a:r>
            <a:r>
              <a:rPr lang="nl-NL" dirty="0" err="1"/>
              <a:t>capacity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fulfill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steps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.</a:t>
            </a:r>
          </a:p>
          <a:p>
            <a:r>
              <a:rPr lang="nl-NL" dirty="0"/>
              <a:t>INTERACTION: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stand up (hey,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!) or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unable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stand up, </a:t>
            </a:r>
            <a:r>
              <a:rPr lang="nl-NL" dirty="0" err="1"/>
              <a:t>raise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hand.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never has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down. Take </a:t>
            </a:r>
            <a:r>
              <a:rPr lang="nl-NL" dirty="0" err="1"/>
              <a:t>note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amount</a:t>
            </a:r>
            <a:r>
              <a:rPr lang="nl-NL" dirty="0"/>
              <a:t> (percentage) of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standing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work</a:t>
            </a:r>
            <a:r>
              <a:rPr lang="nl-NL" dirty="0"/>
              <a:t> item or ticket of </a:t>
            </a:r>
            <a:r>
              <a:rPr lang="nl-NL" dirty="0" err="1"/>
              <a:t>some</a:t>
            </a:r>
            <a:r>
              <a:rPr lang="nl-NL" dirty="0"/>
              <a:t> form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pester</a:t>
            </a:r>
            <a:r>
              <a:rPr lang="nl-NL" dirty="0"/>
              <a:t> tests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down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doesn’t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complete a pull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a manual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sit</a:t>
            </a:r>
            <a:r>
              <a:rPr lang="nl-NL" dirty="0"/>
              <a:t> down.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Point out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open </a:t>
            </a:r>
            <a:r>
              <a:rPr lang="nl-NL" dirty="0" err="1"/>
              <a:t>the</a:t>
            </a:r>
            <a:r>
              <a:rPr lang="nl-NL" dirty="0"/>
              <a:t> door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, in </a:t>
            </a:r>
            <a:r>
              <a:rPr lang="nl-NL" dirty="0" err="1"/>
              <a:t>every</a:t>
            </a:r>
            <a:r>
              <a:rPr lang="nl-NL" dirty="0"/>
              <a:t> step,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potential</a:t>
            </a:r>
            <a:r>
              <a:rPr lang="nl-NL" dirty="0"/>
              <a:t> pool of </a:t>
            </a:r>
            <a:r>
              <a:rPr lang="nl-NL" dirty="0" err="1"/>
              <a:t>contributors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standing.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ideas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first </a:t>
            </a:r>
            <a:r>
              <a:rPr lang="nl-NL" dirty="0" err="1"/>
              <a:t>round</a:t>
            </a:r>
            <a:r>
              <a:rPr lang="nl-NL" dirty="0"/>
              <a:t> are </a:t>
            </a:r>
            <a:r>
              <a:rPr lang="nl-NL" dirty="0" err="1"/>
              <a:t>wasted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71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Niels waves </a:t>
            </a:r>
            <a:r>
              <a:rPr lang="nl-NL" dirty="0" err="1"/>
              <a:t>Hello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4728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53924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</a:t>
            </a:r>
            <a:r>
              <a:rPr lang="nl-NL" dirty="0" err="1"/>
              <a:t>nods</a:t>
            </a:r>
            <a:r>
              <a:rPr lang="nl-NL" dirty="0"/>
              <a:t> yes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058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is </a:t>
            </a:r>
            <a:r>
              <a:rPr lang="nl-NL" dirty="0" err="1"/>
              <a:t>typing</a:t>
            </a:r>
            <a:r>
              <a:rPr lang="nl-NL" dirty="0"/>
              <a:t> relaxed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48004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is </a:t>
            </a:r>
            <a:r>
              <a:rPr lang="nl-NL" dirty="0" err="1"/>
              <a:t>creating</a:t>
            </a:r>
            <a:r>
              <a:rPr lang="nl-NL" dirty="0"/>
              <a:t> a user story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11256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Neutral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99604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</a:t>
            </a:r>
            <a:r>
              <a:rPr lang="nl-NL" dirty="0" err="1"/>
              <a:t>nods</a:t>
            </a:r>
            <a:r>
              <a:rPr lang="nl-NL" dirty="0"/>
              <a:t> yes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17803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is </a:t>
            </a:r>
            <a:r>
              <a:rPr lang="nl-NL" dirty="0" err="1"/>
              <a:t>typing</a:t>
            </a:r>
            <a:r>
              <a:rPr lang="nl-NL" dirty="0"/>
              <a:t> </a:t>
            </a:r>
            <a:r>
              <a:rPr lang="nl-NL" dirty="0" err="1"/>
              <a:t>concentrated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70835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</a:t>
            </a:r>
            <a:r>
              <a:rPr lang="nl-NL" dirty="0" err="1"/>
              <a:t>writes</a:t>
            </a:r>
            <a:r>
              <a:rPr lang="nl-NL" dirty="0"/>
              <a:t> </a:t>
            </a:r>
            <a:r>
              <a:rPr lang="nl-NL" dirty="0" err="1"/>
              <a:t>PowerShell</a:t>
            </a:r>
            <a:r>
              <a:rPr lang="nl-NL" dirty="0"/>
              <a:t> code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5050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5348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Neutral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74734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</a:t>
            </a:r>
            <a:r>
              <a:rPr lang="nl-NL" dirty="0" err="1"/>
              <a:t>nods</a:t>
            </a:r>
            <a:r>
              <a:rPr lang="nl-NL" dirty="0"/>
              <a:t> yes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60535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is </a:t>
            </a:r>
            <a:r>
              <a:rPr lang="nl-NL" dirty="0" err="1"/>
              <a:t>typing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difficulty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69350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</a:t>
            </a:r>
            <a:r>
              <a:rPr lang="nl-NL" dirty="0" err="1"/>
              <a:t>writes</a:t>
            </a:r>
            <a:r>
              <a:rPr lang="nl-NL" dirty="0"/>
              <a:t> Pester tests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528793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</a:t>
            </a:r>
            <a:r>
              <a:rPr lang="nl-NL" dirty="0" err="1"/>
              <a:t>creates</a:t>
            </a:r>
            <a:r>
              <a:rPr lang="nl-NL" dirty="0"/>
              <a:t> a pull </a:t>
            </a:r>
            <a:r>
              <a:rPr lang="nl-NL" dirty="0" err="1"/>
              <a:t>request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92017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465702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Sandra </a:t>
            </a:r>
            <a:r>
              <a:rPr lang="nl-NL" dirty="0" err="1"/>
              <a:t>inspecting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approving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3039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Sandra checks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approving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pull </a:t>
            </a:r>
            <a:r>
              <a:rPr lang="nl-NL" dirty="0" err="1"/>
              <a:t>request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083924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Neutral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421815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Completing</a:t>
            </a:r>
            <a:r>
              <a:rPr lang="nl-NL" dirty="0"/>
              <a:t> PR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Reading </a:t>
            </a:r>
            <a:r>
              <a:rPr lang="nl-NL" dirty="0" err="1"/>
              <a:t>the</a:t>
            </a:r>
            <a:r>
              <a:rPr lang="nl-NL" dirty="0"/>
              <a:t> screen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Happy/</a:t>
            </a:r>
            <a:r>
              <a:rPr lang="nl-NL" dirty="0" err="1"/>
              <a:t>releaf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3829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73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</a:t>
            </a:r>
            <a:r>
              <a:rPr lang="nl-NL" dirty="0" err="1"/>
              <a:t>completes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 </a:t>
            </a:r>
            <a:r>
              <a:rPr lang="nl-NL" dirty="0" err="1"/>
              <a:t>and</a:t>
            </a:r>
            <a:r>
              <a:rPr lang="nl-NL" dirty="0"/>
              <a:t> shows </a:t>
            </a:r>
            <a:r>
              <a:rPr lang="nl-NL" dirty="0" err="1"/>
              <a:t>the</a:t>
            </a:r>
            <a:r>
              <a:rPr lang="nl-NL" dirty="0"/>
              <a:t> updates </a:t>
            </a:r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branch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725053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Niels waves </a:t>
            </a:r>
            <a:r>
              <a:rPr lang="nl-NL" dirty="0" err="1"/>
              <a:t>goodbye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878888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err="1"/>
              <a:t>Tidy</a:t>
            </a:r>
            <a:r>
              <a:rPr lang="nl-NL" b="1" dirty="0"/>
              <a:t> </a:t>
            </a:r>
            <a:r>
              <a:rPr lang="nl-NL" b="1" dirty="0" err="1"/>
              <a:t>everything</a:t>
            </a:r>
            <a:r>
              <a:rPr lang="nl-NL" b="1" dirty="0"/>
              <a:t> up</a:t>
            </a:r>
          </a:p>
          <a:p>
            <a:endParaRPr lang="nl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29026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 err="1"/>
              <a:t>Your</a:t>
            </a:r>
            <a:r>
              <a:rPr lang="nl-NL" dirty="0"/>
              <a:t> codebase </a:t>
            </a:r>
            <a:r>
              <a:rPr lang="nl-NL" dirty="0" err="1"/>
              <a:t>doesn’t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perfect.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, </a:t>
            </a:r>
            <a:r>
              <a:rPr lang="nl-NL" dirty="0" err="1"/>
              <a:t>that’s</a:t>
            </a:r>
            <a:r>
              <a:rPr lang="nl-NL" dirty="0"/>
              <a:t>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times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.</a:t>
            </a:r>
          </a:p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, or 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already</a:t>
            </a:r>
            <a:r>
              <a:rPr lang="nl-NL" dirty="0"/>
              <a:t>?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it’s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open up </a:t>
            </a:r>
            <a:r>
              <a:rPr lang="nl-NL" dirty="0" err="1"/>
              <a:t>for</a:t>
            </a:r>
            <a:r>
              <a:rPr lang="nl-NL" dirty="0"/>
              <a:t> InnerSourcing. </a:t>
            </a:r>
            <a:r>
              <a:rPr lang="nl-NL" dirty="0" err="1"/>
              <a:t>Don’t</a:t>
            </a:r>
            <a:r>
              <a:rPr lang="nl-NL" dirty="0"/>
              <a:t> feel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line of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pristine</a:t>
            </a:r>
            <a:r>
              <a:rPr lang="nl-NL" dirty="0"/>
              <a:t>,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more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at it.</a:t>
            </a:r>
          </a:p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0" marR="0" lvl="0" indent="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reality</a:t>
            </a:r>
            <a:r>
              <a:rPr lang="nl-NL" dirty="0"/>
              <a:t>: The project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InnerSourcing straight </a:t>
            </a:r>
            <a:r>
              <a:rPr lang="nl-NL" dirty="0" err="1"/>
              <a:t>away</a:t>
            </a:r>
            <a:r>
              <a:rPr lang="nl-NL" dirty="0"/>
              <a:t>. Ok </a:t>
            </a:r>
            <a:r>
              <a:rPr lang="nl-NL" dirty="0" err="1"/>
              <a:t>perhaps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first few weeks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organized</a:t>
            </a:r>
            <a:r>
              <a:rPr lang="nl-NL" dirty="0"/>
              <a:t>, but right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beginning</a:t>
            </a:r>
            <a:r>
              <a:rPr lang="nl-NL" dirty="0"/>
              <a:t>,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creators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welcome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join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75828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Framework teams</a:t>
            </a:r>
          </a:p>
          <a:p>
            <a:endParaRPr lang="nl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64912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 err="1"/>
              <a:t>Let’s</a:t>
            </a:r>
            <a:r>
              <a:rPr lang="nl-NL" dirty="0"/>
              <a:t> say </a:t>
            </a:r>
            <a:r>
              <a:rPr lang="nl-NL" dirty="0" err="1"/>
              <a:t>there’s</a:t>
            </a:r>
            <a:r>
              <a:rPr lang="nl-NL" dirty="0"/>
              <a:t>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products</a:t>
            </a:r>
            <a:r>
              <a:rPr lang="nl-NL" dirty="0"/>
              <a:t> in </a:t>
            </a:r>
            <a:r>
              <a:rPr lang="nl-NL" dirty="0" err="1"/>
              <a:t>your</a:t>
            </a:r>
            <a:r>
              <a:rPr lang="nl-NL" dirty="0"/>
              <a:t> project,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developed</a:t>
            </a:r>
            <a:r>
              <a:rPr lang="nl-NL" dirty="0"/>
              <a:t>.</a:t>
            </a:r>
          </a:p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726153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Every product </a:t>
            </a:r>
            <a:r>
              <a:rPr lang="nl-NL" dirty="0" err="1"/>
              <a:t>requires</a:t>
            </a:r>
            <a:r>
              <a:rPr lang="nl-NL" dirty="0"/>
              <a:t> code, tests,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documentation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14710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focus on </a:t>
            </a:r>
            <a:r>
              <a:rPr lang="nl-NL" dirty="0" err="1"/>
              <a:t>one</a:t>
            </a:r>
            <a:r>
              <a:rPr lang="nl-NL" dirty="0"/>
              <a:t> product </a:t>
            </a:r>
            <a:r>
              <a:rPr lang="nl-NL" dirty="0" err="1"/>
              <a:t>and</a:t>
            </a:r>
            <a:r>
              <a:rPr lang="nl-NL" dirty="0"/>
              <a:t> finish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product,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moving</a:t>
            </a:r>
            <a:r>
              <a:rPr lang="nl-NL" dirty="0"/>
              <a:t> 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next,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deliver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as </a:t>
            </a:r>
            <a:r>
              <a:rPr lang="nl-NL" dirty="0" err="1"/>
              <a:t>soon</a:t>
            </a:r>
            <a:r>
              <a:rPr lang="nl-NL" dirty="0"/>
              <a:t> as </a:t>
            </a:r>
            <a:r>
              <a:rPr lang="nl-NL" dirty="0" err="1"/>
              <a:t>possible</a:t>
            </a:r>
            <a:r>
              <a:rPr lang="nl-NL" dirty="0"/>
              <a:t>.</a:t>
            </a:r>
          </a:p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29139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90545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 err="1"/>
              <a:t>Sometimes</a:t>
            </a:r>
            <a:r>
              <a:rPr lang="nl-NL" dirty="0"/>
              <a:t>, </a:t>
            </a:r>
            <a:r>
              <a:rPr lang="nl-NL" dirty="0" err="1"/>
              <a:t>specialized</a:t>
            </a:r>
            <a:r>
              <a:rPr lang="nl-NL" dirty="0"/>
              <a:t> teams are </a:t>
            </a:r>
            <a:r>
              <a:rPr lang="nl-NL" dirty="0" err="1"/>
              <a:t>introducted</a:t>
            </a:r>
            <a:r>
              <a:rPr lang="nl-NL" dirty="0"/>
              <a:t>. The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called</a:t>
            </a:r>
            <a:r>
              <a:rPr lang="nl-NL" dirty="0"/>
              <a:t> </a:t>
            </a:r>
            <a:r>
              <a:rPr lang="nl-NL" dirty="0" err="1"/>
              <a:t>horizontal</a:t>
            </a:r>
            <a:r>
              <a:rPr lang="nl-NL" dirty="0"/>
              <a:t> teams, </a:t>
            </a:r>
            <a:r>
              <a:rPr lang="nl-NL" dirty="0" err="1"/>
              <a:t>who</a:t>
            </a:r>
            <a:r>
              <a:rPr lang="nl-NL" dirty="0"/>
              <a:t> focus on a single part of a </a:t>
            </a:r>
            <a:r>
              <a:rPr lang="nl-NL" dirty="0" err="1"/>
              <a:t>bigger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. In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,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code,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tests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documentation</a:t>
            </a:r>
            <a:r>
              <a:rPr lang="nl-NL" dirty="0"/>
              <a:t>.</a:t>
            </a:r>
          </a:p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4116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267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On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third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time,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team has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, no product has been </a:t>
            </a:r>
            <a:r>
              <a:rPr lang="nl-NL" dirty="0" err="1"/>
              <a:t>finished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.</a:t>
            </a:r>
          </a:p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11267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…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thirds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time, </a:t>
            </a:r>
            <a:r>
              <a:rPr lang="nl-NL" dirty="0" err="1"/>
              <a:t>there’s</a:t>
            </a:r>
            <a:r>
              <a:rPr lang="nl-NL" dirty="0"/>
              <a:t> a lot more </a:t>
            </a:r>
            <a:r>
              <a:rPr lang="nl-NL" dirty="0" err="1"/>
              <a:t>boxes</a:t>
            </a:r>
            <a:r>
              <a:rPr lang="nl-NL" dirty="0"/>
              <a:t> </a:t>
            </a:r>
            <a:r>
              <a:rPr lang="nl-NL" dirty="0" err="1"/>
              <a:t>checked</a:t>
            </a:r>
            <a:r>
              <a:rPr lang="nl-NL" dirty="0"/>
              <a:t>, but </a:t>
            </a:r>
            <a:r>
              <a:rPr lang="nl-NL" dirty="0" err="1"/>
              <a:t>still</a:t>
            </a:r>
            <a:r>
              <a:rPr lang="nl-NL" dirty="0"/>
              <a:t> zero </a:t>
            </a:r>
            <a:r>
              <a:rPr lang="nl-NL" dirty="0" err="1"/>
              <a:t>finished</a:t>
            </a:r>
            <a:r>
              <a:rPr lang="nl-NL" dirty="0"/>
              <a:t> </a:t>
            </a:r>
            <a:r>
              <a:rPr lang="nl-NL" dirty="0" err="1"/>
              <a:t>products</a:t>
            </a:r>
            <a:r>
              <a:rPr lang="nl-NL" dirty="0"/>
              <a:t>.</a:t>
            </a:r>
          </a:p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83101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last bits of </a:t>
            </a:r>
            <a:r>
              <a:rPr lang="nl-NL" dirty="0" err="1"/>
              <a:t>work</a:t>
            </a:r>
            <a:r>
              <a:rPr lang="nl-NL" dirty="0"/>
              <a:t> have been </a:t>
            </a:r>
            <a:r>
              <a:rPr lang="nl-NL" dirty="0" err="1"/>
              <a:t>done</a:t>
            </a:r>
            <a:r>
              <a:rPr lang="nl-NL" dirty="0"/>
              <a:t>, </a:t>
            </a:r>
            <a:r>
              <a:rPr lang="nl-NL" dirty="0" err="1"/>
              <a:t>finished</a:t>
            </a:r>
            <a:r>
              <a:rPr lang="nl-NL" dirty="0"/>
              <a:t> </a:t>
            </a:r>
            <a:r>
              <a:rPr lang="nl-NL" dirty="0" err="1"/>
              <a:t>products</a:t>
            </a:r>
            <a:r>
              <a:rPr lang="nl-NL" dirty="0"/>
              <a:t> are </a:t>
            </a:r>
            <a:r>
              <a:rPr lang="nl-NL" dirty="0" err="1"/>
              <a:t>delivered</a:t>
            </a:r>
            <a:r>
              <a:rPr lang="nl-NL" dirty="0"/>
              <a:t>.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focus </a:t>
            </a:r>
            <a:r>
              <a:rPr lang="nl-NL" dirty="0" err="1"/>
              <a:t>vertically</a:t>
            </a:r>
            <a:r>
              <a:rPr lang="nl-NL" dirty="0"/>
              <a:t> on a product,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sooner</a:t>
            </a:r>
            <a:r>
              <a:rPr lang="nl-NL" dirty="0"/>
              <a:t>.</a:t>
            </a:r>
          </a:p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52114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/>
              <a:t>InnerSourcing </a:t>
            </a:r>
            <a:r>
              <a:rPr lang="nl-NL" b="1" dirty="0" err="1"/>
              <a:t>won’t</a:t>
            </a:r>
            <a:r>
              <a:rPr lang="nl-NL" b="1" dirty="0"/>
              <a:t> </a:t>
            </a:r>
            <a:r>
              <a:rPr lang="nl-NL" b="1" dirty="0" err="1"/>
              <a:t>work</a:t>
            </a:r>
            <a:r>
              <a:rPr lang="nl-NL" b="1" dirty="0"/>
              <a:t> here</a:t>
            </a:r>
          </a:p>
          <a:p>
            <a:endParaRPr lang="nl-NL" dirty="0"/>
          </a:p>
          <a:p>
            <a:r>
              <a:rPr lang="nl-NL" dirty="0"/>
              <a:t>Of course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 We gave </a:t>
            </a:r>
            <a:r>
              <a:rPr lang="nl-NL" dirty="0" err="1"/>
              <a:t>it</a:t>
            </a:r>
            <a:r>
              <a:rPr lang="nl-NL" dirty="0"/>
              <a:t> a go </a:t>
            </a:r>
            <a:r>
              <a:rPr lang="nl-NL" dirty="0" err="1"/>
              <a:t>because</a:t>
            </a:r>
            <a:r>
              <a:rPr lang="nl-NL" dirty="0"/>
              <a:t> we </a:t>
            </a:r>
            <a:r>
              <a:rPr lang="nl-NL" dirty="0" err="1"/>
              <a:t>thought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project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both</a:t>
            </a:r>
            <a:r>
              <a:rPr lang="nl-NL" dirty="0"/>
              <a:t> </a:t>
            </a:r>
            <a:r>
              <a:rPr lang="nl-NL" dirty="0" err="1"/>
              <a:t>profit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it. We </a:t>
            </a:r>
            <a:r>
              <a:rPr lang="nl-NL" dirty="0" err="1"/>
              <a:t>learned</a:t>
            </a:r>
            <a:r>
              <a:rPr lang="nl-NL" dirty="0"/>
              <a:t> as </a:t>
            </a:r>
            <a:r>
              <a:rPr lang="nl-NL" dirty="0" err="1"/>
              <a:t>it</a:t>
            </a:r>
            <a:r>
              <a:rPr lang="nl-NL" dirty="0"/>
              <a:t> went </a:t>
            </a:r>
            <a:r>
              <a:rPr lang="nl-NL" dirty="0" err="1"/>
              <a:t>along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adjusted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necessary</a:t>
            </a:r>
            <a:r>
              <a:rPr lang="nl-NL" dirty="0"/>
              <a:t>. We </a:t>
            </a:r>
            <a:r>
              <a:rPr lang="nl-NL" dirty="0" err="1"/>
              <a:t>ended</a:t>
            </a:r>
            <a:r>
              <a:rPr lang="nl-NL" dirty="0"/>
              <a:t> up </a:t>
            </a:r>
            <a:r>
              <a:rPr lang="nl-NL" dirty="0" err="1"/>
              <a:t>with</a:t>
            </a:r>
            <a:r>
              <a:rPr lang="nl-NL" dirty="0"/>
              <a:t> a product of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was more </a:t>
            </a:r>
            <a:r>
              <a:rPr lang="nl-NL" dirty="0" err="1"/>
              <a:t>adopted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have been </a:t>
            </a:r>
            <a:r>
              <a:rPr lang="nl-NL" dirty="0" err="1"/>
              <a:t>if</a:t>
            </a:r>
            <a:r>
              <a:rPr lang="nl-NL" dirty="0"/>
              <a:t> we </a:t>
            </a:r>
            <a:r>
              <a:rPr lang="nl-NL" dirty="0" err="1"/>
              <a:t>kept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development </a:t>
            </a:r>
            <a:r>
              <a:rPr lang="nl-NL" dirty="0" err="1"/>
              <a:t>behind</a:t>
            </a:r>
            <a:r>
              <a:rPr lang="nl-NL" dirty="0"/>
              <a:t> </a:t>
            </a:r>
            <a:r>
              <a:rPr lang="nl-NL" dirty="0" err="1"/>
              <a:t>closed</a:t>
            </a:r>
            <a:r>
              <a:rPr lang="nl-NL" dirty="0"/>
              <a:t> </a:t>
            </a:r>
            <a:r>
              <a:rPr lang="nl-NL" dirty="0" err="1"/>
              <a:t>doors</a:t>
            </a:r>
            <a:r>
              <a:rPr lang="nl-NL" dirty="0"/>
              <a:t>.</a:t>
            </a:r>
          </a:p>
          <a:p>
            <a:r>
              <a:rPr lang="nl-NL" dirty="0" err="1"/>
              <a:t>I’m</a:t>
            </a:r>
            <a:r>
              <a:rPr lang="nl-NL" dirty="0"/>
              <a:t>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make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as well. Just keep a few </a:t>
            </a:r>
            <a:r>
              <a:rPr lang="nl-NL" dirty="0" err="1"/>
              <a:t>things</a:t>
            </a:r>
            <a:r>
              <a:rPr lang="nl-NL" dirty="0"/>
              <a:t> in mind</a:t>
            </a:r>
          </a:p>
          <a:p>
            <a:endParaRPr lang="nl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125810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do most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yourself</a:t>
            </a:r>
            <a:endParaRPr lang="nl-NL" dirty="0"/>
          </a:p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 err="1"/>
              <a:t>Attract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keep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interested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project</a:t>
            </a:r>
          </a:p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/>
              <a:t>InnerSourcing a project is a long-term investment.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look at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hours</a:t>
            </a:r>
            <a:r>
              <a:rPr lang="nl-NL" dirty="0"/>
              <a:t> </a:t>
            </a:r>
            <a:r>
              <a:rPr lang="nl-NL" dirty="0" err="1"/>
              <a:t>spent</a:t>
            </a:r>
            <a:r>
              <a:rPr lang="nl-NL" dirty="0"/>
              <a:t> </a:t>
            </a:r>
            <a:r>
              <a:rPr lang="nl-NL" dirty="0" err="1"/>
              <a:t>objective</a:t>
            </a:r>
            <a:r>
              <a:rPr lang="nl-NL" dirty="0"/>
              <a:t>,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take a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break even. It </a:t>
            </a:r>
            <a:r>
              <a:rPr lang="nl-NL" dirty="0" err="1"/>
              <a:t>might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happen at </a:t>
            </a:r>
            <a:r>
              <a:rPr lang="nl-NL" dirty="0" err="1"/>
              <a:t>all</a:t>
            </a:r>
            <a:r>
              <a:rPr lang="nl-NL" dirty="0"/>
              <a:t>, but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successfull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increased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adoptation</a:t>
            </a:r>
            <a:r>
              <a:rPr lang="nl-NL" dirty="0"/>
              <a:t>.</a:t>
            </a:r>
          </a:p>
          <a:p>
            <a:pPr marL="171450" marR="0" lvl="0" indent="-17145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7451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take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in account, I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change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mood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…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 err="1"/>
              <a:t>Thanks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attention!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503442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2172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OGD ict-</a:t>
            </a:r>
            <a:r>
              <a:rPr lang="en-US" dirty="0" err="1"/>
              <a:t>diensten</a:t>
            </a:r>
            <a:r>
              <a:rPr lang="en-US" dirty="0"/>
              <a:t>, an IT service provider in The Netherlands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activities: DevOps engineer, automating everything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Things I like: Automation, PowerShell, gaming on any possible platform (even PowerShell)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745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As </a:t>
            </a:r>
            <a:r>
              <a:rPr lang="nl-NL" dirty="0" err="1"/>
              <a:t>an</a:t>
            </a:r>
            <a:r>
              <a:rPr lang="nl-NL" dirty="0"/>
              <a:t> IT service provider, we have a lot of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writing</a:t>
            </a:r>
            <a:r>
              <a:rPr lang="nl-NL" dirty="0"/>
              <a:t> scripts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customers</a:t>
            </a:r>
            <a:r>
              <a:rPr lang="nl-NL" dirty="0"/>
              <a:t>.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there’s</a:t>
            </a:r>
            <a:r>
              <a:rPr lang="nl-NL" dirty="0"/>
              <a:t> a lot of room </a:t>
            </a:r>
            <a:r>
              <a:rPr lang="nl-NL" dirty="0" err="1"/>
              <a:t>for</a:t>
            </a:r>
            <a:r>
              <a:rPr lang="nl-NL" dirty="0"/>
              <a:t> overlap. I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copies</a:t>
            </a:r>
            <a:r>
              <a:rPr lang="nl-NL" dirty="0"/>
              <a:t> of a script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sends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e-mail </a:t>
            </a:r>
            <a:r>
              <a:rPr lang="nl-NL" dirty="0" err="1"/>
              <a:t>message</a:t>
            </a:r>
            <a:r>
              <a:rPr lang="nl-NL" dirty="0"/>
              <a:t> are present in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DevOps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r>
              <a:rPr lang="nl-NL" dirty="0"/>
              <a:t>, but </a:t>
            </a:r>
            <a:r>
              <a:rPr lang="nl-NL" dirty="0" err="1"/>
              <a:t>I’m</a:t>
            </a:r>
            <a:r>
              <a:rPr lang="nl-NL" dirty="0"/>
              <a:t>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doesn’t</a:t>
            </a:r>
            <a:r>
              <a:rPr lang="nl-NL" dirty="0"/>
              <a:t> fit on </a:t>
            </a:r>
            <a:r>
              <a:rPr lang="nl-NL" dirty="0" err="1"/>
              <a:t>one</a:t>
            </a:r>
            <a:r>
              <a:rPr lang="nl-NL" dirty="0"/>
              <a:t> hand. A few </a:t>
            </a:r>
            <a:r>
              <a:rPr lang="nl-NL" dirty="0" err="1"/>
              <a:t>colleagues</a:t>
            </a:r>
            <a:r>
              <a:rPr lang="nl-NL" dirty="0"/>
              <a:t> </a:t>
            </a:r>
            <a:r>
              <a:rPr lang="nl-NL" dirty="0" err="1"/>
              <a:t>came</a:t>
            </a:r>
            <a:r>
              <a:rPr lang="nl-NL" dirty="0"/>
              <a:t> up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idea</a:t>
            </a:r>
            <a:r>
              <a:rPr lang="nl-NL" dirty="0"/>
              <a:t> of </a:t>
            </a:r>
            <a:r>
              <a:rPr lang="nl-NL" dirty="0" err="1"/>
              <a:t>creating</a:t>
            </a:r>
            <a:r>
              <a:rPr lang="nl-NL" dirty="0"/>
              <a:t> a repository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everyone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scripts,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shared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. It </a:t>
            </a:r>
            <a:r>
              <a:rPr lang="nl-NL" dirty="0" err="1"/>
              <a:t>started</a:t>
            </a:r>
            <a:r>
              <a:rPr lang="nl-NL" dirty="0"/>
              <a:t> slow, but </a:t>
            </a:r>
            <a:r>
              <a:rPr lang="nl-NL" dirty="0" err="1"/>
              <a:t>gradually</a:t>
            </a:r>
            <a:r>
              <a:rPr lang="nl-NL" dirty="0"/>
              <a:t> </a:t>
            </a:r>
            <a:r>
              <a:rPr lang="nl-NL" dirty="0" err="1"/>
              <a:t>gained</a:t>
            </a:r>
            <a:r>
              <a:rPr lang="nl-NL" dirty="0"/>
              <a:t> </a:t>
            </a:r>
            <a:r>
              <a:rPr lang="nl-NL" dirty="0" err="1"/>
              <a:t>traction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more </a:t>
            </a:r>
            <a:r>
              <a:rPr lang="nl-NL" dirty="0" err="1"/>
              <a:t>and</a:t>
            </a:r>
            <a:r>
              <a:rPr lang="nl-NL" dirty="0"/>
              <a:t> more content. It </a:t>
            </a:r>
            <a:r>
              <a:rPr lang="nl-NL" dirty="0" err="1"/>
              <a:t>matured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a repository </a:t>
            </a:r>
            <a:r>
              <a:rPr lang="nl-NL" dirty="0" err="1"/>
              <a:t>with</a:t>
            </a:r>
            <a:r>
              <a:rPr lang="nl-NL" dirty="0"/>
              <a:t> random scripts,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DevOps</a:t>
            </a:r>
            <a:r>
              <a:rPr lang="nl-NL" dirty="0"/>
              <a:t> project </a:t>
            </a:r>
            <a:r>
              <a:rPr lang="nl-NL" dirty="0" err="1"/>
              <a:t>containing</a:t>
            </a:r>
            <a:r>
              <a:rPr lang="nl-NL" dirty="0"/>
              <a:t> multiple </a:t>
            </a:r>
            <a:r>
              <a:rPr lang="nl-NL" dirty="0" err="1"/>
              <a:t>repositories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PowerShell</a:t>
            </a:r>
            <a:r>
              <a:rPr lang="nl-NL" dirty="0"/>
              <a:t> modules, </a:t>
            </a:r>
            <a:r>
              <a:rPr lang="nl-NL" dirty="0" err="1"/>
              <a:t>pipelines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common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generic</a:t>
            </a:r>
            <a:r>
              <a:rPr lang="nl-NL" dirty="0"/>
              <a:t> scripts, </a:t>
            </a:r>
            <a:r>
              <a:rPr lang="nl-NL" dirty="0" err="1"/>
              <a:t>artifact</a:t>
            </a:r>
            <a:r>
              <a:rPr lang="nl-NL" dirty="0"/>
              <a:t> feeds </a:t>
            </a:r>
            <a:r>
              <a:rPr lang="nl-NL" dirty="0" err="1"/>
              <a:t>to</a:t>
            </a:r>
            <a:r>
              <a:rPr lang="nl-NL" dirty="0"/>
              <a:t> download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 boards </a:t>
            </a:r>
            <a:r>
              <a:rPr lang="nl-NL" dirty="0" err="1"/>
              <a:t>section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collaboration</a:t>
            </a:r>
            <a:r>
              <a:rPr lang="nl-NL" dirty="0"/>
              <a:t>.</a:t>
            </a:r>
          </a:p>
          <a:p>
            <a:endParaRPr lang="nl-NL" dirty="0"/>
          </a:p>
          <a:p>
            <a:pPr marL="0" marR="0" lvl="0" indent="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dream</a:t>
            </a:r>
            <a:r>
              <a:rPr lang="nl-NL" dirty="0"/>
              <a:t>? We </a:t>
            </a:r>
            <a:r>
              <a:rPr lang="nl-NL" dirty="0" err="1"/>
              <a:t>would</a:t>
            </a:r>
            <a:r>
              <a:rPr lang="nl-NL" dirty="0"/>
              <a:t> love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write</a:t>
            </a:r>
            <a:r>
              <a:rPr lang="nl-NL" dirty="0"/>
              <a:t> a </a:t>
            </a:r>
            <a:r>
              <a:rPr lang="nl-NL" dirty="0" err="1"/>
              <a:t>PowerShell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or script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. </a:t>
            </a:r>
            <a:r>
              <a:rPr lang="nl-NL" dirty="0" err="1"/>
              <a:t>Then</a:t>
            </a:r>
            <a:r>
              <a:rPr lang="nl-NL" dirty="0"/>
              <a:t> we </a:t>
            </a:r>
            <a:r>
              <a:rPr lang="nl-NL" dirty="0" err="1"/>
              <a:t>place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project,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.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we </a:t>
            </a:r>
            <a:r>
              <a:rPr lang="nl-NL" dirty="0" err="1"/>
              <a:t>prevent</a:t>
            </a:r>
            <a:r>
              <a:rPr lang="nl-NL" dirty="0"/>
              <a:t> </a:t>
            </a:r>
            <a:r>
              <a:rPr lang="nl-NL" dirty="0" err="1"/>
              <a:t>doing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everybody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way.</a:t>
            </a:r>
          </a:p>
          <a:p>
            <a:pPr marL="0" marR="0" lvl="0" indent="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  <a:p>
            <a:pPr marL="0" marR="0" lvl="0" indent="0" algn="l" defTabSz="3626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Today</a:t>
            </a:r>
            <a:r>
              <a:rPr lang="nl-NL" dirty="0"/>
              <a:t>, </a:t>
            </a:r>
            <a:r>
              <a:rPr lang="nl-NL" dirty="0" err="1"/>
              <a:t>I’m</a:t>
            </a:r>
            <a:r>
              <a:rPr lang="nl-NL" dirty="0"/>
              <a:t>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we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developed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project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we </a:t>
            </a:r>
            <a:r>
              <a:rPr lang="nl-NL" dirty="0" err="1"/>
              <a:t>used</a:t>
            </a:r>
            <a:r>
              <a:rPr lang="nl-NL" dirty="0"/>
              <a:t> InnerSourcing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that</a:t>
            </a:r>
            <a:r>
              <a:rPr lang="nl-NL" dirty="0"/>
              <a:t>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47660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does InnerSourcing </a:t>
            </a:r>
            <a:r>
              <a:rPr lang="nl-NL" dirty="0" err="1"/>
              <a:t>mean</a:t>
            </a:r>
            <a:r>
              <a:rPr lang="nl-NL" dirty="0"/>
              <a:t>? </a:t>
            </a:r>
            <a:r>
              <a:rPr lang="nl-NL" dirty="0" err="1"/>
              <a:t>There</a:t>
            </a:r>
            <a:r>
              <a:rPr lang="nl-NL" dirty="0"/>
              <a:t> are multiple </a:t>
            </a:r>
            <a:r>
              <a:rPr lang="nl-NL" dirty="0" err="1"/>
              <a:t>definitions</a:t>
            </a:r>
            <a:r>
              <a:rPr lang="nl-NL" dirty="0"/>
              <a:t> in </a:t>
            </a:r>
            <a:r>
              <a:rPr lang="nl-NL" dirty="0" err="1"/>
              <a:t>circulation</a:t>
            </a:r>
            <a:r>
              <a:rPr lang="nl-NL" dirty="0"/>
              <a:t>, </a:t>
            </a: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them</a:t>
            </a:r>
            <a:r>
              <a:rPr lang="nl-NL" dirty="0"/>
              <a:t> I like.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00676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Ok</a:t>
            </a:r>
            <a:r>
              <a:rPr lang="nl-NL" dirty="0"/>
              <a:t>. </a:t>
            </a:r>
            <a:r>
              <a:rPr lang="nl-NL" dirty="0" err="1"/>
              <a:t>So</a:t>
            </a:r>
            <a:r>
              <a:rPr lang="nl-NL" dirty="0"/>
              <a:t>. </a:t>
            </a:r>
            <a:r>
              <a:rPr lang="nl-NL" dirty="0" err="1"/>
              <a:t>What</a:t>
            </a:r>
            <a:r>
              <a:rPr lang="nl-NL" dirty="0"/>
              <a:t> does “open source” </a:t>
            </a:r>
            <a:r>
              <a:rPr lang="nl-NL" dirty="0" err="1"/>
              <a:t>mean</a:t>
            </a:r>
            <a:r>
              <a:rPr lang="nl-NL" dirty="0"/>
              <a:t>?</a:t>
            </a:r>
          </a:p>
          <a:p>
            <a:pPr marL="228600" indent="-228600">
              <a:buFont typeface="+mj-lt"/>
              <a:buAutoNum type="arabicPeriod"/>
            </a:pPr>
            <a:r>
              <a:rPr lang="nl-NL" dirty="0" err="1"/>
              <a:t>Your</a:t>
            </a:r>
            <a:r>
              <a:rPr lang="nl-NL" dirty="0"/>
              <a:t> code </a:t>
            </a:r>
            <a:r>
              <a:rPr lang="nl-NL" dirty="0" err="1"/>
              <a:t>and</a:t>
            </a:r>
            <a:r>
              <a:rPr lang="nl-NL" dirty="0"/>
              <a:t> information are open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everybody</a:t>
            </a:r>
            <a:endParaRPr lang="nl-NL" dirty="0"/>
          </a:p>
          <a:p>
            <a:pPr marL="228600" indent="-228600">
              <a:buFont typeface="+mj-lt"/>
              <a:buAutoNum type="arabicPeriod"/>
            </a:pPr>
            <a:r>
              <a:rPr lang="nl-NL" dirty="0"/>
              <a:t>Everybody is free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participate</a:t>
            </a:r>
            <a:endParaRPr lang="nl-NL" dirty="0"/>
          </a:p>
          <a:p>
            <a:pPr marL="228600" indent="-228600">
              <a:buFont typeface="+mj-lt"/>
              <a:buAutoNum type="arabicPeriod"/>
            </a:pP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release </a:t>
            </a:r>
            <a:r>
              <a:rPr lang="nl-NL" dirty="0" err="1"/>
              <a:t>often</a:t>
            </a:r>
            <a:r>
              <a:rPr lang="nl-NL" dirty="0"/>
              <a:t>, </a:t>
            </a:r>
            <a:r>
              <a:rPr lang="nl-NL" dirty="0" err="1"/>
              <a:t>you’ll</a:t>
            </a:r>
            <a:r>
              <a:rPr lang="nl-NL" dirty="0"/>
              <a:t> discover more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. It’s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iterative</a:t>
            </a:r>
            <a:r>
              <a:rPr lang="nl-NL" dirty="0"/>
              <a:t> </a:t>
            </a:r>
            <a:r>
              <a:rPr lang="nl-NL" dirty="0" err="1"/>
              <a:t>process</a:t>
            </a:r>
            <a:endParaRPr lang="nl-NL" dirty="0"/>
          </a:p>
          <a:p>
            <a:pPr marL="228600" indent="-228600">
              <a:buFont typeface="+mj-lt"/>
              <a:buAutoNum type="arabicPeriod"/>
            </a:pPr>
            <a:r>
              <a:rPr lang="nl-NL" dirty="0"/>
              <a:t>Make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embrace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best </a:t>
            </a:r>
            <a:r>
              <a:rPr lang="nl-NL" dirty="0" err="1"/>
              <a:t>ideas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ideas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usual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usual</a:t>
            </a:r>
            <a:r>
              <a:rPr lang="nl-NL" dirty="0"/>
              <a:t> </a:t>
            </a:r>
            <a:r>
              <a:rPr lang="nl-NL" dirty="0" err="1"/>
              <a:t>places</a:t>
            </a:r>
            <a:endParaRPr lang="nl-NL" dirty="0"/>
          </a:p>
          <a:p>
            <a:pPr marL="228600" indent="-228600">
              <a:buFont typeface="+mj-lt"/>
              <a:buAutoNum type="arabicPeriod"/>
            </a:pPr>
            <a:r>
              <a:rPr lang="nl-NL" dirty="0" err="1"/>
              <a:t>Unite</a:t>
            </a:r>
            <a:r>
              <a:rPr lang="nl-NL" dirty="0"/>
              <a:t> different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a common </a:t>
            </a:r>
            <a:r>
              <a:rPr lang="nl-NL" dirty="0" err="1"/>
              <a:t>purpose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synergy</a:t>
            </a:r>
            <a:endParaRPr lang="nl-NL" dirty="0"/>
          </a:p>
          <a:p>
            <a:pPr marL="0" indent="0">
              <a:buFont typeface="+mj-lt"/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6573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758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59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kader voor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296000" y="1508787"/>
            <a:ext cx="9600000" cy="43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667"/>
            </a:lvl1pPr>
            <a:lvl2pPr marL="457251" indent="0">
              <a:buFontTx/>
              <a:buNone/>
              <a:defRPr/>
            </a:lvl2pPr>
            <a:lvl3pPr marL="914502" indent="0">
              <a:buFontTx/>
              <a:buNone/>
              <a:defRPr/>
            </a:lvl3pPr>
            <a:lvl4pPr marL="1371755" indent="0">
              <a:buFontTx/>
              <a:buNone/>
              <a:defRPr/>
            </a:lvl4pPr>
            <a:lvl5pPr marL="1829006" indent="0">
              <a:buFontTx/>
              <a:buNone/>
              <a:defRPr/>
            </a:lvl5pPr>
          </a:lstStyle>
          <a:p>
            <a:pPr lvl="0"/>
            <a:r>
              <a:rPr lang="nl-NL" dirty="0"/>
              <a:t>Klik om te beginnen met typen</a:t>
            </a:r>
            <a:br>
              <a:rPr lang="nl-NL" dirty="0"/>
            </a:br>
            <a:r>
              <a:rPr lang="nl-NL" dirty="0"/>
              <a:t>of selecteer een icoon om inhoud toe te voegen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22B7E8FC-DAFF-19EA-0EF7-0017713415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ctr"/>
            <a:r>
              <a:rPr lang="nl-NL">
                <a:solidFill>
                  <a:schemeClr val="accent2"/>
                </a:solidFill>
              </a:rPr>
              <a:t>#</a:t>
            </a:r>
            <a:fld id="{AC149A52-8C99-45E6-992D-26CFDF504BFA}" type="slidenum">
              <a:rPr lang="nl-NL" smtClean="0"/>
              <a:pPr algn="ctr"/>
              <a:t>‹nr.›</a:t>
            </a:fld>
            <a:endParaRPr lang="nl-NL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DCC5214-6BA1-9495-C573-46A6F700A0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744" y="547201"/>
            <a:ext cx="5008605" cy="784807"/>
          </a:xfrm>
        </p:spPr>
        <p:txBody>
          <a:bodyPr/>
          <a:lstStyle>
            <a:lvl1pPr>
              <a:defRPr>
                <a:ln w="6350">
                  <a:solidFill>
                    <a:schemeClr val="tx1"/>
                  </a:solidFill>
                </a:ln>
              </a:defRPr>
            </a:lvl1pPr>
          </a:lstStyle>
          <a:p>
            <a:r>
              <a:rPr lang="nl-NL" dirty="0"/>
              <a:t>1 kader voor inhoud</a:t>
            </a:r>
          </a:p>
        </p:txBody>
      </p:sp>
    </p:spTree>
    <p:extLst>
      <p:ext uri="{BB962C8B-B14F-4D97-AF65-F5344CB8AC3E}">
        <p14:creationId xmlns:p14="http://schemas.microsoft.com/office/powerpoint/2010/main" val="3136552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uss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784DABB2-828E-314D-B925-BEA0010F4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3884" y="2288117"/>
            <a:ext cx="10164232" cy="1626091"/>
          </a:xfrm>
          <a:ln w="19050">
            <a:noFill/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0666" b="1">
                <a:ln w="19050">
                  <a:solidFill>
                    <a:schemeClr val="accent1"/>
                  </a:solidFill>
                </a:ln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Tussenslide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AFB2B35-58FC-1FA8-B8D6-407E252340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r>
              <a:rPr lang="nl-NL">
                <a:solidFill>
                  <a:schemeClr val="accent2"/>
                </a:solidFill>
              </a:rPr>
              <a:t>#</a:t>
            </a:r>
            <a:fld id="{AC149A52-8C99-45E6-992D-26CFDF504BFA}" type="slidenum">
              <a:rPr lang="nl-NL" smtClean="0">
                <a:latin typeface="Tenorite" panose="020B0604020202020204" pitchFamily="2" charset="0"/>
              </a:rPr>
              <a:pPr algn="ctr"/>
              <a:t>‹nr.›</a:t>
            </a:fld>
            <a:endParaRPr lang="nl-NL" dirty="0">
              <a:latin typeface="Tenorite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524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kker quotj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F74B90D-3EC9-8E02-A06F-D92347FC73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/>
            <a:r>
              <a:rPr lang="nl-NL">
                <a:solidFill>
                  <a:schemeClr val="accent2"/>
                </a:solidFill>
              </a:rPr>
              <a:t>#</a:t>
            </a:r>
            <a:fld id="{AC149A52-8C99-45E6-992D-26CFDF504BFA}" type="slidenum">
              <a:rPr lang="nl-NL" smtClean="0"/>
              <a:pPr algn="ctr"/>
              <a:t>‹nr.›</a:t>
            </a:fld>
            <a:endParaRPr lang="nl-NL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B09E221-10B9-9CC2-AA62-E3914EF99B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393" y="626847"/>
            <a:ext cx="1849396" cy="1489712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13DB5610-2B91-266D-7B04-2711708AF8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74238" y="1430574"/>
            <a:ext cx="8643525" cy="37129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6085" b="1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Als ik mijn ogen toe doe, ben ik in </a:t>
            </a:r>
            <a:r>
              <a:rPr lang="nl-NL" dirty="0" err="1"/>
              <a:t>Honoloeloe</a:t>
            </a:r>
            <a:r>
              <a:rPr lang="nl-NL" dirty="0"/>
              <a:t>.</a:t>
            </a:r>
          </a:p>
        </p:txBody>
      </p:sp>
      <p:sp>
        <p:nvSpPr>
          <p:cNvPr id="2" name="Tijdelijke aanduiding voor tekst 10">
            <a:extLst>
              <a:ext uri="{FF2B5EF4-FFF2-40B4-BE49-F238E27FC236}">
                <a16:creationId xmlns:a16="http://schemas.microsoft.com/office/drawing/2014/main" id="{1D34C99F-7CDA-2FC5-7F26-334440FD5E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74238" y="5143504"/>
            <a:ext cx="3894869" cy="385490"/>
          </a:xfrm>
          <a:prstGeom prst="rect">
            <a:avLst/>
          </a:prstGeom>
        </p:spPr>
        <p:txBody>
          <a:bodyPr wrap="none" lIns="90000">
            <a:spAutoFit/>
          </a:bodyPr>
          <a:lstStyle>
            <a:lvl1pPr marL="0" indent="0">
              <a:lnSpc>
                <a:spcPct val="100000"/>
              </a:lnSpc>
              <a:buFontTx/>
              <a:buNone/>
              <a:defRPr sz="1905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J. Deelder | Dichter en thuisgebruiker</a:t>
            </a:r>
          </a:p>
        </p:txBody>
      </p:sp>
    </p:spTree>
    <p:extLst>
      <p:ext uri="{BB962C8B-B14F-4D97-AF65-F5344CB8AC3E}">
        <p14:creationId xmlns:p14="http://schemas.microsoft.com/office/powerpoint/2010/main" val="3909373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7.sv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CCCA1A86-84F6-61BC-265D-986050007E3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9" y="6085270"/>
            <a:ext cx="2677091" cy="6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2" r:id="rId2"/>
    <p:sldLayoutId id="2147483705" r:id="rId3"/>
    <p:sldLayoutId id="2147483706" r:id="rId4"/>
    <p:sldLayoutId id="214748370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59BD5C5E-FB1B-A32E-1927-AB6A3C9A66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6" name="Image 5" descr="Une image contenant Graphique, graphisme, Police, conception&#10;&#10;Description générée automatiquement">
            <a:extLst>
              <a:ext uri="{FF2B5EF4-FFF2-40B4-BE49-F238E27FC236}">
                <a16:creationId xmlns:a16="http://schemas.microsoft.com/office/drawing/2014/main" id="{E930E345-9F23-9F70-8149-3EF195727FE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25" y="1147877"/>
            <a:ext cx="1266793" cy="3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40.png"/><Relationship Id="rId26" Type="http://schemas.openxmlformats.org/officeDocument/2006/relationships/image" Target="../media/image37.png"/><Relationship Id="rId39" Type="http://schemas.openxmlformats.org/officeDocument/2006/relationships/image" Target="../media/image44.png"/><Relationship Id="rId21" Type="http://schemas.openxmlformats.org/officeDocument/2006/relationships/customXml" Target="../ink/ink4.xml"/><Relationship Id="rId34" Type="http://schemas.openxmlformats.org/officeDocument/2006/relationships/customXml" Target="../ink/ink11.xml"/><Relationship Id="rId42" Type="http://schemas.openxmlformats.org/officeDocument/2006/relationships/customXml" Target="../ink/ink15.xml"/><Relationship Id="rId47" Type="http://schemas.openxmlformats.org/officeDocument/2006/relationships/image" Target="../media/image48.png"/><Relationship Id="rId50" Type="http://schemas.openxmlformats.org/officeDocument/2006/relationships/customXml" Target="../ink/ink19.xml"/><Relationship Id="rId55" Type="http://schemas.openxmlformats.org/officeDocument/2006/relationships/image" Target="../media/image2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0.png"/><Relationship Id="rId29" Type="http://schemas.openxmlformats.org/officeDocument/2006/relationships/customXml" Target="../ink/ink9.xml"/><Relationship Id="rId11" Type="http://schemas.openxmlformats.org/officeDocument/2006/relationships/image" Target="../media/image24.png"/><Relationship Id="rId24" Type="http://schemas.openxmlformats.org/officeDocument/2006/relationships/customXml" Target="../ink/ink6.xml"/><Relationship Id="rId32" Type="http://schemas.openxmlformats.org/officeDocument/2006/relationships/image" Target="../media/image40.png"/><Relationship Id="rId37" Type="http://schemas.openxmlformats.org/officeDocument/2006/relationships/image" Target="../media/image43.png"/><Relationship Id="rId40" Type="http://schemas.openxmlformats.org/officeDocument/2006/relationships/customXml" Target="../ink/ink14.xml"/><Relationship Id="rId45" Type="http://schemas.openxmlformats.org/officeDocument/2006/relationships/image" Target="../media/image47.png"/><Relationship Id="rId53" Type="http://schemas.microsoft.com/office/2007/relationships/hdphoto" Target="../media/hdphoto10.wdp"/><Relationship Id="rId5" Type="http://schemas.openxmlformats.org/officeDocument/2006/relationships/image" Target="../media/image21.png"/><Relationship Id="rId10" Type="http://schemas.microsoft.com/office/2007/relationships/hdphoto" Target="../media/hdphoto7.wdp"/><Relationship Id="rId19" Type="http://schemas.openxmlformats.org/officeDocument/2006/relationships/customXml" Target="../ink/ink3.xml"/><Relationship Id="rId31" Type="http://schemas.openxmlformats.org/officeDocument/2006/relationships/customXml" Target="../ink/ink10.xml"/><Relationship Id="rId44" Type="http://schemas.openxmlformats.org/officeDocument/2006/relationships/customXml" Target="../ink/ink16.xml"/><Relationship Id="rId52" Type="http://schemas.openxmlformats.org/officeDocument/2006/relationships/image" Target="../media/image27.png"/><Relationship Id="rId4" Type="http://schemas.microsoft.com/office/2007/relationships/hdphoto" Target="../media/hdphoto4.wdp"/><Relationship Id="rId9" Type="http://schemas.openxmlformats.org/officeDocument/2006/relationships/image" Target="../media/image23.png"/><Relationship Id="rId14" Type="http://schemas.microsoft.com/office/2007/relationships/hdphoto" Target="../media/hdphoto9.wdp"/><Relationship Id="rId22" Type="http://schemas.openxmlformats.org/officeDocument/2006/relationships/customXml" Target="../ink/ink5.xml"/><Relationship Id="rId27" Type="http://schemas.openxmlformats.org/officeDocument/2006/relationships/customXml" Target="../ink/ink8.xml"/><Relationship Id="rId30" Type="http://schemas.openxmlformats.org/officeDocument/2006/relationships/image" Target="../media/image39.png"/><Relationship Id="rId35" Type="http://schemas.openxmlformats.org/officeDocument/2006/relationships/image" Target="../media/image42.png"/><Relationship Id="rId43" Type="http://schemas.openxmlformats.org/officeDocument/2006/relationships/image" Target="../media/image46.png"/><Relationship Id="rId48" Type="http://schemas.openxmlformats.org/officeDocument/2006/relationships/customXml" Target="../ink/ink18.xml"/><Relationship Id="rId56" Type="http://schemas.microsoft.com/office/2007/relationships/hdphoto" Target="../media/hdphoto11.wdp"/><Relationship Id="rId8" Type="http://schemas.microsoft.com/office/2007/relationships/hdphoto" Target="../media/hdphoto6.wdp"/><Relationship Id="rId51" Type="http://schemas.openxmlformats.org/officeDocument/2006/relationships/image" Target="../media/image50.png"/><Relationship Id="rId3" Type="http://schemas.openxmlformats.org/officeDocument/2006/relationships/image" Target="../media/image20.png"/><Relationship Id="rId12" Type="http://schemas.microsoft.com/office/2007/relationships/hdphoto" Target="../media/hdphoto8.wdp"/><Relationship Id="rId17" Type="http://schemas.openxmlformats.org/officeDocument/2006/relationships/customXml" Target="../ink/ink2.xml"/><Relationship Id="rId25" Type="http://schemas.openxmlformats.org/officeDocument/2006/relationships/customXml" Target="../ink/ink7.xml"/><Relationship Id="rId33" Type="http://schemas.openxmlformats.org/officeDocument/2006/relationships/image" Target="../media/image26.png"/><Relationship Id="rId38" Type="http://schemas.openxmlformats.org/officeDocument/2006/relationships/customXml" Target="../ink/ink13.xml"/><Relationship Id="rId46" Type="http://schemas.openxmlformats.org/officeDocument/2006/relationships/customXml" Target="../ink/ink17.xml"/><Relationship Id="rId20" Type="http://schemas.openxmlformats.org/officeDocument/2006/relationships/image" Target="../media/image350.png"/><Relationship Id="rId41" Type="http://schemas.openxmlformats.org/officeDocument/2006/relationships/image" Target="../media/image45.png"/><Relationship Id="rId54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5" Type="http://schemas.openxmlformats.org/officeDocument/2006/relationships/customXml" Target="../ink/ink1.xml"/><Relationship Id="rId23" Type="http://schemas.openxmlformats.org/officeDocument/2006/relationships/image" Target="../media/image36.png"/><Relationship Id="rId28" Type="http://schemas.openxmlformats.org/officeDocument/2006/relationships/image" Target="../media/image38.png"/><Relationship Id="rId36" Type="http://schemas.openxmlformats.org/officeDocument/2006/relationships/customXml" Target="../ink/ink12.xml"/><Relationship Id="rId4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microsoft.com/office/2007/relationships/hdphoto" Target="../media/hdphoto16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microsoft.com/office/2007/relationships/hdphoto" Target="../media/hdphoto15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11" Type="http://schemas.openxmlformats.org/officeDocument/2006/relationships/image" Target="../media/image33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microsoft.com/office/2007/relationships/hdphoto" Target="../media/hdphoto13.wdp"/><Relationship Id="rId4" Type="http://schemas.microsoft.com/office/2007/relationships/hdphoto" Target="../media/hdphoto12.wdp"/><Relationship Id="rId9" Type="http://schemas.openxmlformats.org/officeDocument/2006/relationships/image" Target="../media/image31.png"/><Relationship Id="rId1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34.png"/><Relationship Id="rId7" Type="http://schemas.openxmlformats.org/officeDocument/2006/relationships/image" Target="../media/image51.png"/><Relationship Id="rId12" Type="http://schemas.microsoft.com/office/2007/relationships/hdphoto" Target="../media/hdphoto1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7.wdp"/><Relationship Id="rId11" Type="http://schemas.openxmlformats.org/officeDocument/2006/relationships/image" Target="../media/image53.png"/><Relationship Id="rId5" Type="http://schemas.openxmlformats.org/officeDocument/2006/relationships/image" Target="../media/image35.png"/><Relationship Id="rId10" Type="http://schemas.microsoft.com/office/2007/relationships/hdphoto" Target="../media/hdphoto14.wdp"/><Relationship Id="rId4" Type="http://schemas.microsoft.com/office/2007/relationships/hdphoto" Target="../media/hdphoto16.wdp"/><Relationship Id="rId9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6.wdp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5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microsoft.com/office/2007/relationships/hdphoto" Target="../media/hdphoto1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4.png"/><Relationship Id="rId7" Type="http://schemas.openxmlformats.org/officeDocument/2006/relationships/image" Target="../media/image52.png"/><Relationship Id="rId12" Type="http://schemas.microsoft.com/office/2007/relationships/hdphoto" Target="../media/hdphoto15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3.wdp"/><Relationship Id="rId11" Type="http://schemas.openxmlformats.org/officeDocument/2006/relationships/image" Target="../media/image33.png"/><Relationship Id="rId5" Type="http://schemas.openxmlformats.org/officeDocument/2006/relationships/image" Target="../media/image51.png"/><Relationship Id="rId10" Type="http://schemas.microsoft.com/office/2007/relationships/hdphoto" Target="../media/hdphoto17.wdp"/><Relationship Id="rId4" Type="http://schemas.microsoft.com/office/2007/relationships/hdphoto" Target="../media/hdphoto16.wdp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5.wdp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1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4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microsoft.com/office/2007/relationships/hdphoto" Target="../media/hdphoto20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4.png"/><Relationship Id="rId7" Type="http://schemas.openxmlformats.org/officeDocument/2006/relationships/image" Target="../media/image52.png"/><Relationship Id="rId12" Type="http://schemas.microsoft.com/office/2007/relationships/hdphoto" Target="../media/hdphoto15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3.wdp"/><Relationship Id="rId11" Type="http://schemas.openxmlformats.org/officeDocument/2006/relationships/image" Target="../media/image53.png"/><Relationship Id="rId5" Type="http://schemas.openxmlformats.org/officeDocument/2006/relationships/image" Target="../media/image94.png"/><Relationship Id="rId10" Type="http://schemas.microsoft.com/office/2007/relationships/hdphoto" Target="../media/hdphoto17.wdp"/><Relationship Id="rId4" Type="http://schemas.microsoft.com/office/2007/relationships/hdphoto" Target="../media/hdphoto16.wdp"/><Relationship Id="rId9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12" Type="http://schemas.microsoft.com/office/2007/relationships/hdphoto" Target="../media/hdphoto15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3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microsoft.com/office/2007/relationships/hdphoto" Target="../media/hdphoto17.wdp"/><Relationship Id="rId4" Type="http://schemas.microsoft.com/office/2007/relationships/hdphoto" Target="../media/hdphoto16.wdp"/><Relationship Id="rId9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microsoft.com/office/2007/relationships/hdphoto" Target="../media/hdphoto14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5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microsoft.com/office/2007/relationships/hdphoto" Target="../media/hdphoto14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microsoft.com/office/2007/relationships/hdphoto" Target="../media/hdphoto14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5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5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55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microsoft.com/office/2007/relationships/hdphoto" Target="../media/hdphoto15.wd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3.wdp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microsoft.com/office/2007/relationships/hdphoto" Target="../media/hdphoto14.wdp"/><Relationship Id="rId4" Type="http://schemas.microsoft.com/office/2007/relationships/hdphoto" Target="../media/hdphoto16.wdp"/><Relationship Id="rId9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7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2.wdp"/><Relationship Id="rId5" Type="http://schemas.openxmlformats.org/officeDocument/2006/relationships/image" Target="../media/image30.png"/><Relationship Id="rId4" Type="http://schemas.microsoft.com/office/2007/relationships/hdphoto" Target="../media/hdphoto1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nnersourcecommons.org/" TargetMode="External"/><Relationship Id="rId4" Type="http://schemas.openxmlformats.org/officeDocument/2006/relationships/hyperlink" Target="https://www.youtube.com/watch?v=5NGqFAvBjGc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microsoft.com/office/2007/relationships/hdphoto" Target="../media/hdphoto1.wdp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EE5F56-43C3-9B01-153F-56196DCD6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EF0389B-5FF1-8D6A-0E53-22E4FFF97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b="0" i="0" dirty="0">
                <a:effectLst/>
              </a:rPr>
              <a:t>Come and learn how to create a cross-team project by using enthusiastic colleagues as contributors.</a:t>
            </a:r>
            <a:br>
              <a:rPr lang="en-US" sz="2600" dirty="0"/>
            </a:br>
            <a:r>
              <a:rPr lang="en-US" sz="2600" b="0" i="0" dirty="0">
                <a:effectLst/>
              </a:rPr>
              <a:t>Wouldn’t you like to have every piece of code in your company to be written only once? I know I would! That’s why I’ve created a central Git repository for all standardized code within the company. To stimulate more engagement and collaboration, I applied open-source practices. To keep the intellectual property ours, I kept it within the company borders: InnerSourcing. To make InnerSourcing a success, you need to stimulate your colleagues to contribute. Make it worth their while, write clear documentation, and make it easy to add value.</a:t>
            </a:r>
            <a:br>
              <a:rPr lang="en-US" sz="2600" dirty="0"/>
            </a:br>
            <a:r>
              <a:rPr lang="en-US" sz="2600" b="0" i="0" dirty="0">
                <a:effectLst/>
              </a:rPr>
              <a:t>After this talk, you’ll be aware of some of the success formulas and pitfalls that InnerSourcing such a project brings, before encountering them yourself. You’ll learn some effective methods to maintain a high-quality codebase while keeping it accessible to colleagues with varying skill levels.</a:t>
            </a:r>
            <a:br>
              <a:rPr lang="en-US" sz="2600" dirty="0"/>
            </a:br>
            <a:r>
              <a:rPr lang="en-US" sz="2600" b="0" i="0" dirty="0">
                <a:effectLst/>
              </a:rPr>
              <a:t>Join me in this talk and find out how you can apply our lessons learned to your own InnerSourcing project.</a:t>
            </a:r>
            <a:endParaRPr lang="nl-NL" sz="2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8E622F8-77BB-039A-D92A-4A74EE851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5" y="547201"/>
            <a:ext cx="2576132" cy="784807"/>
          </a:xfrm>
        </p:spPr>
        <p:txBody>
          <a:bodyPr/>
          <a:lstStyle/>
          <a:p>
            <a:r>
              <a:rPr lang="nl-NL" dirty="0"/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189055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C59F513-252D-349C-CB91-DB270817F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pPr algn="ctr"/>
            <a:r>
              <a:rPr lang="nl-NL" u="sng" dirty="0"/>
              <a:t>InnerSourcing:</a:t>
            </a:r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sharing</a:t>
            </a:r>
            <a:r>
              <a:rPr lang="nl-NL" dirty="0"/>
              <a:t> of </a:t>
            </a:r>
            <a:r>
              <a:rPr lang="nl-NL" dirty="0" err="1"/>
              <a:t>knowledge</a:t>
            </a:r>
            <a:r>
              <a:rPr lang="nl-NL" dirty="0"/>
              <a:t>, skills </a:t>
            </a:r>
            <a:r>
              <a:rPr lang="nl-NL" dirty="0" err="1"/>
              <a:t>and</a:t>
            </a:r>
            <a:r>
              <a:rPr lang="nl-NL" dirty="0"/>
              <a:t> code </a:t>
            </a:r>
            <a:r>
              <a:rPr lang="nl-NL" dirty="0" err="1"/>
              <a:t>inside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r>
              <a:rPr lang="nl-NL" dirty="0"/>
              <a:t>, </a:t>
            </a:r>
            <a:r>
              <a:rPr lang="nl-NL" dirty="0" err="1"/>
              <a:t>using</a:t>
            </a:r>
            <a:r>
              <a:rPr lang="nl-NL" dirty="0"/>
              <a:t> open source </a:t>
            </a:r>
            <a:r>
              <a:rPr lang="nl-NL" dirty="0" err="1"/>
              <a:t>style</a:t>
            </a:r>
            <a:r>
              <a:rPr lang="nl-NL" dirty="0"/>
              <a:t> </a:t>
            </a:r>
            <a:r>
              <a:rPr lang="nl-NL" dirty="0" err="1"/>
              <a:t>collaboration</a:t>
            </a:r>
            <a:endParaRPr lang="nl-NL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578384FC-F640-883C-272A-37097E2553B9}"/>
              </a:ext>
            </a:extLst>
          </p:cNvPr>
          <p:cNvSpPr txBox="1"/>
          <p:nvPr/>
        </p:nvSpPr>
        <p:spPr>
          <a:xfrm>
            <a:off x="431371" y="6213310"/>
            <a:ext cx="5280587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Martin Woodward - The 5 Myths of </a:t>
            </a:r>
            <a:r>
              <a:rPr lang="en-US" sz="1333" dirty="0" err="1"/>
              <a:t>InnerSource</a:t>
            </a:r>
            <a:endParaRPr lang="en-NL" sz="1333" dirty="0"/>
          </a:p>
        </p:txBody>
      </p:sp>
    </p:spTree>
    <p:extLst>
      <p:ext uri="{BB962C8B-B14F-4D97-AF65-F5344CB8AC3E}">
        <p14:creationId xmlns:p14="http://schemas.microsoft.com/office/powerpoint/2010/main" val="222580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FF2C8-0499-B6C2-7DAC-16D31E87D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9B8CDB-6E8E-E313-5546-050F847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5" y="547201"/>
            <a:ext cx="6669545" cy="784807"/>
          </a:xfrm>
        </p:spPr>
        <p:txBody>
          <a:bodyPr/>
          <a:lstStyle/>
          <a:p>
            <a:r>
              <a:rPr lang="nl-NL" dirty="0"/>
              <a:t>Open source </a:t>
            </a:r>
            <a:r>
              <a:rPr lang="nl-NL" dirty="0" err="1"/>
              <a:t>principles</a:t>
            </a:r>
            <a:endParaRPr lang="nl-NL" dirty="0"/>
          </a:p>
        </p:txBody>
      </p:sp>
      <p:grpSp>
        <p:nvGrpSpPr>
          <p:cNvPr id="56" name="Groep 55">
            <a:extLst>
              <a:ext uri="{FF2B5EF4-FFF2-40B4-BE49-F238E27FC236}">
                <a16:creationId xmlns:a16="http://schemas.microsoft.com/office/drawing/2014/main" id="{63D6B67B-2034-EA47-1900-243914A932DF}"/>
              </a:ext>
            </a:extLst>
          </p:cNvPr>
          <p:cNvGrpSpPr/>
          <p:nvPr/>
        </p:nvGrpSpPr>
        <p:grpSpPr>
          <a:xfrm>
            <a:off x="974945" y="1554921"/>
            <a:ext cx="2341431" cy="1940916"/>
            <a:chOff x="731208" y="1166190"/>
            <a:chExt cx="1756073" cy="1455687"/>
          </a:xfrm>
        </p:grpSpPr>
        <p:pic>
          <p:nvPicPr>
            <p:cNvPr id="1034" name="Picture 10" descr="Picture style: pixar,  Character: Mary,  Gender: Female,  Age: 30,  Clothes: business suit,  Hair color: brown,  Skin color: tanned,  Background: white,  Show the entire character,  Pose: holding a magnifying glass">
              <a:extLst>
                <a:ext uri="{FF2B5EF4-FFF2-40B4-BE49-F238E27FC236}">
                  <a16:creationId xmlns:a16="http://schemas.microsoft.com/office/drawing/2014/main" id="{BE0B2690-E8A4-DB4E-AB1F-B7A7A7E18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11" b="97461" l="9961" r="89844">
                          <a14:foregroundMark x1="47168" y1="8008" x2="47168" y2="8008"/>
                          <a14:foregroundMark x1="39844" y1="89063" x2="37598" y2="97461"/>
                          <a14:foregroundMark x1="79102" y1="18262" x2="79102" y2="18262"/>
                          <a14:foregroundMark x1="75977" y1="18848" x2="80762" y2="18359"/>
                          <a14:foregroundMark x1="79102" y1="17480" x2="75195" y2="19531"/>
                          <a14:foregroundMark x1="77441" y1="17578" x2="83008" y2="19141"/>
                          <a14:foregroundMark x1="54590" y1="3711" x2="53125" y2="41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679" y="1166190"/>
              <a:ext cx="1178663" cy="1178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ijdelijke aanduiding voor inhoud 3">
              <a:extLst>
                <a:ext uri="{FF2B5EF4-FFF2-40B4-BE49-F238E27FC236}">
                  <a16:creationId xmlns:a16="http://schemas.microsoft.com/office/drawing/2014/main" id="{29C3B8C1-2056-EEA6-3108-6D97F6B01769}"/>
                </a:ext>
              </a:extLst>
            </p:cNvPr>
            <p:cNvSpPr txBox="1">
              <a:spLocks/>
            </p:cNvSpPr>
            <p:nvPr/>
          </p:nvSpPr>
          <p:spPr>
            <a:xfrm>
              <a:off x="731208" y="2228216"/>
              <a:ext cx="1756073" cy="393661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lnSpcReduction="10000"/>
            </a:bodyPr>
            <a:lstStyle>
              <a:lvl1pPr marL="0" indent="0" algn="l" defTabSz="685894" rtl="0" eaLnBrk="1" latinLnBrk="0" hangingPunct="1">
                <a:lnSpc>
                  <a:spcPct val="100000"/>
                </a:lnSpc>
                <a:spcBef>
                  <a:spcPts val="750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47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94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842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789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186" indent="-171450" algn="l" defTabSz="685894" rtl="0" eaLnBrk="1" latinLnBrk="0" hangingPunct="1">
                <a:lnSpc>
                  <a:spcPct val="150000"/>
                </a:lnSpc>
                <a:spcBef>
                  <a:spcPts val="375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lang="en-US" sz="953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683" indent="0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104" indent="-171474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051" indent="-171474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2667" dirty="0" err="1"/>
                <a:t>Transparency</a:t>
              </a:r>
              <a:endParaRPr lang="nl-NL" sz="2667" dirty="0"/>
            </a:p>
          </p:txBody>
        </p: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60B9C9F0-A73F-8510-9039-E95EF4AE4272}"/>
              </a:ext>
            </a:extLst>
          </p:cNvPr>
          <p:cNvGrpSpPr/>
          <p:nvPr/>
        </p:nvGrpSpPr>
        <p:grpSpPr>
          <a:xfrm>
            <a:off x="1720943" y="3600257"/>
            <a:ext cx="4865247" cy="2418635"/>
            <a:chOff x="1290707" y="2700193"/>
            <a:chExt cx="3648935" cy="1813976"/>
          </a:xfrm>
        </p:grpSpPr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D09F1FC2-902C-07D8-609F-95B82244F887}"/>
                </a:ext>
              </a:extLst>
            </p:cNvPr>
            <p:cNvGrpSpPr/>
            <p:nvPr/>
          </p:nvGrpSpPr>
          <p:grpSpPr>
            <a:xfrm>
              <a:off x="1290707" y="2700193"/>
              <a:ext cx="3648935" cy="1555681"/>
              <a:chOff x="4173041" y="2209510"/>
              <a:chExt cx="4174296" cy="1779662"/>
            </a:xfrm>
          </p:grpSpPr>
          <p:pic>
            <p:nvPicPr>
              <p:cNvPr id="7" name="Afbeelding 6">
                <a:extLst>
                  <a:ext uri="{FF2B5EF4-FFF2-40B4-BE49-F238E27FC236}">
                    <a16:creationId xmlns:a16="http://schemas.microsoft.com/office/drawing/2014/main" id="{00CE939B-C466-AFCD-6F11-284C947E1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102" b="92090" l="9961" r="89844">
                            <a14:foregroundMark x1="43848" y1="7715" x2="43848" y2="7715"/>
                            <a14:foregroundMark x1="35449" y1="90918" x2="35449" y2="90918"/>
                            <a14:foregroundMark x1="33008" y1="90723" x2="33008" y2="90723"/>
                            <a14:foregroundMark x1="31055" y1="91309" x2="31055" y2="91309"/>
                            <a14:foregroundMark x1="20801" y1="90723" x2="30469" y2="90820"/>
                            <a14:foregroundMark x1="30469" y1="90820" x2="46191" y2="90723"/>
                            <a14:foregroundMark x1="46191" y1="90723" x2="67871" y2="91895"/>
                            <a14:foregroundMark x1="67871" y1="91895" x2="68750" y2="91797"/>
                            <a14:foregroundMark x1="68457" y1="90820" x2="62793" y2="91113"/>
                            <a14:foregroundMark x1="68457" y1="91602" x2="69727" y2="91504"/>
                            <a14:foregroundMark x1="71289" y1="91504" x2="67188" y2="92090"/>
                            <a14:foregroundMark x1="73926" y1="49121" x2="73926" y2="49121"/>
                            <a14:foregroundMark x1="76367" y1="43945" x2="78125" y2="48242"/>
                            <a14:foregroundMark x1="80566" y1="47852" x2="82910" y2="47754"/>
                            <a14:foregroundMark x1="82520" y1="48730" x2="73047" y2="45605"/>
                            <a14:foregroundMark x1="73047" y1="45605" x2="72656" y2="47559"/>
                            <a14:foregroundMark x1="76465" y1="44043" x2="83301" y2="47949"/>
                            <a14:foregroundMark x1="83301" y1="45410" x2="83301" y2="45410"/>
                            <a14:foregroundMark x1="83789" y1="45117" x2="83789" y2="45117"/>
                            <a14:foregroundMark x1="84473" y1="44727" x2="84473" y2="44727"/>
                            <a14:foregroundMark x1="84473" y1="44629" x2="84473" y2="44629"/>
                            <a14:foregroundMark x1="44629" y1="4102" x2="44629" y2="410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858451" y="2500286"/>
                <a:ext cx="1488886" cy="1488886"/>
              </a:xfrm>
              <a:prstGeom prst="rect">
                <a:avLst/>
              </a:prstGeom>
            </p:spPr>
          </p:pic>
          <p:pic>
            <p:nvPicPr>
              <p:cNvPr id="10" name="Afbeelding 9">
                <a:extLst>
                  <a:ext uri="{FF2B5EF4-FFF2-40B4-BE49-F238E27FC236}">
                    <a16:creationId xmlns:a16="http://schemas.microsoft.com/office/drawing/2014/main" id="{1591DCCD-B79F-05A8-D4AB-8BEC68669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961" b="93066" l="9961" r="89844">
                            <a14:foregroundMark x1="61523" y1="40430" x2="61523" y2="40430"/>
                            <a14:foregroundMark x1="49609" y1="90527" x2="49609" y2="90527"/>
                            <a14:foregroundMark x1="59668" y1="90430" x2="59668" y2="90430"/>
                            <a14:foregroundMark x1="54688" y1="92676" x2="54688" y2="92676"/>
                            <a14:foregroundMark x1="54004" y1="92285" x2="54004" y2="92285"/>
                            <a14:foregroundMark x1="55762" y1="91895" x2="55957" y2="93066"/>
                            <a14:foregroundMark x1="41309" y1="92090" x2="37695" y2="9169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70960" y="2209510"/>
                <a:ext cx="1779662" cy="1779662"/>
              </a:xfrm>
              <a:prstGeom prst="rect">
                <a:avLst/>
              </a:prstGeom>
            </p:spPr>
          </p:pic>
          <p:pic>
            <p:nvPicPr>
              <p:cNvPr id="12" name="Afbeelding 11">
                <a:extLst>
                  <a:ext uri="{FF2B5EF4-FFF2-40B4-BE49-F238E27FC236}">
                    <a16:creationId xmlns:a16="http://schemas.microsoft.com/office/drawing/2014/main" id="{82945A05-5B0B-73A1-3802-64EAA0240A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4688" b="95996" l="9961" r="91309">
                            <a14:foregroundMark x1="69629" y1="9082" x2="69629" y2="9082"/>
                            <a14:foregroundMark x1="71582" y1="4785" x2="71582" y2="4785"/>
                            <a14:foregroundMark x1="91309" y1="71289" x2="91309" y2="71289"/>
                            <a14:foregroundMark x1="79688" y1="91602" x2="79688" y2="91602"/>
                            <a14:foregroundMark x1="62109" y1="91211" x2="62109" y2="91211"/>
                            <a14:foregroundMark x1="22949" y1="65625" x2="22949" y2="65625"/>
                            <a14:foregroundMark x1="24219" y1="64941" x2="24219" y2="64941"/>
                            <a14:foregroundMark x1="25781" y1="64551" x2="24023" y2="66602"/>
                            <a14:foregroundMark x1="22266" y1="66406" x2="22266" y2="66406"/>
                            <a14:foregroundMark x1="22559" y1="66016" x2="22559" y2="66016"/>
                            <a14:foregroundMark x1="22168" y1="65918" x2="22559" y2="66113"/>
                            <a14:foregroundMark x1="79297" y1="95996" x2="79297" y2="95996"/>
                            <a14:foregroundMark x1="59668" y1="83105" x2="58398" y2="86230"/>
                            <a14:backgroundMark x1="13281" y1="62207" x2="13672" y2="62207"/>
                            <a14:backgroundMark x1="9668" y1="51270" x2="10059" y2="64258"/>
                            <a14:backgroundMark x1="10059" y1="64258" x2="15527" y2="78516"/>
                            <a14:backgroundMark x1="15527" y1="78516" x2="28125" y2="79004"/>
                            <a14:backgroundMark x1="28125" y1="79004" x2="40625" y2="73340"/>
                            <a14:backgroundMark x1="40625" y1="73340" x2="19336" y2="68164"/>
                            <a14:backgroundMark x1="25377" y1="64264" x2="30078" y2="61230"/>
                            <a14:backgroundMark x1="19336" y1="68164" x2="22060" y2="66406"/>
                            <a14:backgroundMark x1="30078" y1="61230" x2="19824" y2="55859"/>
                            <a14:backgroundMark x1="19824" y1="55859" x2="11328" y2="54199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23232" y="2571750"/>
                <a:ext cx="1361185" cy="1361185"/>
              </a:xfrm>
              <a:prstGeom prst="rect">
                <a:avLst/>
              </a:prstGeom>
            </p:spPr>
          </p:pic>
          <p:pic>
            <p:nvPicPr>
              <p:cNvPr id="13" name="Afbeelding 12">
                <a:extLst>
                  <a:ext uri="{FF2B5EF4-FFF2-40B4-BE49-F238E27FC236}">
                    <a16:creationId xmlns:a16="http://schemas.microsoft.com/office/drawing/2014/main" id="{83C8EB54-CB51-ACDE-023D-590F78C90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660" b="98633" l="9961" r="89844">
                            <a14:foregroundMark x1="17480" y1="57031" x2="17480" y2="57031"/>
                            <a14:foregroundMark x1="12305" y1="65527" x2="12305" y2="65527"/>
                            <a14:foregroundMark x1="55762" y1="94727" x2="55762" y2="94727"/>
                            <a14:foregroundMark x1="52148" y1="96387" x2="52148" y2="96387"/>
                            <a14:foregroundMark x1="49805" y1="94922" x2="49805" y2="94922"/>
                            <a14:foregroundMark x1="49121" y1="93945" x2="49121" y2="93945"/>
                            <a14:foregroundMark x1="77441" y1="95996" x2="81250" y2="98828"/>
                            <a14:foregroundMark x1="73340" y1="76367" x2="74316" y2="72754"/>
                            <a14:foregroundMark x1="74023" y1="77930" x2="74023" y2="77930"/>
                            <a14:foregroundMark x1="74805" y1="75586" x2="74805" y2="75586"/>
                            <a14:foregroundMark x1="88184" y1="70215" x2="88184" y2="70215"/>
                            <a14:foregroundMark x1="87207" y1="70117" x2="87207" y2="70117"/>
                            <a14:foregroundMark x1="67188" y1="8691" x2="67188" y2="8691"/>
                            <a14:foregroundMark x1="65625" y1="4590" x2="65625" y2="4590"/>
                            <a14:foregroundMark x1="67188" y1="2734" x2="67188" y2="2734"/>
                            <a14:foregroundMark x1="62207" y1="2246" x2="62207" y2="2246"/>
                            <a14:foregroundMark x1="66406" y1="1660" x2="66406" y2="1660"/>
                            <a14:foregroundMark x1="70508" y1="32813" x2="70508" y2="32813"/>
                            <a14:foregroundMark x1="70508" y1="31348" x2="70410" y2="32422"/>
                            <a14:foregroundMark x1="80078" y1="94629" x2="80078" y2="94629"/>
                            <a14:foregroundMark x1="57910" y1="97754" x2="57910" y2="97754"/>
                            <a14:foregroundMark x1="57813" y1="97754" x2="62695" y2="96680"/>
                            <a14:foregroundMark x1="70801" y1="73730" x2="71582" y2="7246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173041" y="2456955"/>
                <a:ext cx="1403896" cy="1403896"/>
              </a:xfrm>
              <a:prstGeom prst="rect">
                <a:avLst/>
              </a:prstGeom>
            </p:spPr>
          </p:pic>
        </p:grpSp>
        <p:sp>
          <p:nvSpPr>
            <p:cNvPr id="48" name="Tijdelijke aanduiding voor inhoud 3">
              <a:extLst>
                <a:ext uri="{FF2B5EF4-FFF2-40B4-BE49-F238E27FC236}">
                  <a16:creationId xmlns:a16="http://schemas.microsoft.com/office/drawing/2014/main" id="{2312B7B2-0189-2C6E-615F-D06ECBC17F5F}"/>
                </a:ext>
              </a:extLst>
            </p:cNvPr>
            <p:cNvSpPr txBox="1">
              <a:spLocks/>
            </p:cNvSpPr>
            <p:nvPr/>
          </p:nvSpPr>
          <p:spPr>
            <a:xfrm>
              <a:off x="1847084" y="4120508"/>
              <a:ext cx="2651007" cy="393661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lnSpcReduction="10000"/>
            </a:bodyPr>
            <a:lstStyle>
              <a:lvl1pPr marL="0" indent="0" algn="l" defTabSz="685894" rtl="0" eaLnBrk="1" latinLnBrk="0" hangingPunct="1">
                <a:lnSpc>
                  <a:spcPct val="100000"/>
                </a:lnSpc>
                <a:spcBef>
                  <a:spcPts val="750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47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94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842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789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186" indent="-171450" algn="l" defTabSz="685894" rtl="0" eaLnBrk="1" latinLnBrk="0" hangingPunct="1">
                <a:lnSpc>
                  <a:spcPct val="150000"/>
                </a:lnSpc>
                <a:spcBef>
                  <a:spcPts val="375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lang="en-US" sz="953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683" indent="0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104" indent="-171474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051" indent="-171474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2667" dirty="0" err="1"/>
                <a:t>Inclusive</a:t>
              </a:r>
              <a:r>
                <a:rPr lang="nl-NL" sz="2667" dirty="0"/>
                <a:t> </a:t>
              </a:r>
              <a:r>
                <a:rPr lang="nl-NL" sz="2667" dirty="0" err="1"/>
                <a:t>meritocracy</a:t>
              </a:r>
              <a:endParaRPr lang="nl-NL" sz="2667" dirty="0"/>
            </a:p>
          </p:txBody>
        </p:sp>
      </p:grpSp>
      <p:grpSp>
        <p:nvGrpSpPr>
          <p:cNvPr id="60" name="Groep 59">
            <a:extLst>
              <a:ext uri="{FF2B5EF4-FFF2-40B4-BE49-F238E27FC236}">
                <a16:creationId xmlns:a16="http://schemas.microsoft.com/office/drawing/2014/main" id="{A6E77717-4B2D-5496-5A05-87E758B9CCAC}"/>
              </a:ext>
            </a:extLst>
          </p:cNvPr>
          <p:cNvGrpSpPr/>
          <p:nvPr/>
        </p:nvGrpSpPr>
        <p:grpSpPr>
          <a:xfrm>
            <a:off x="7348644" y="3825751"/>
            <a:ext cx="1969995" cy="2193141"/>
            <a:chOff x="6229484" y="2869313"/>
            <a:chExt cx="1477496" cy="1644856"/>
          </a:xfrm>
        </p:grpSpPr>
        <p:grpSp>
          <p:nvGrpSpPr>
            <p:cNvPr id="45" name="Groep 44">
              <a:extLst>
                <a:ext uri="{FF2B5EF4-FFF2-40B4-BE49-F238E27FC236}">
                  <a16:creationId xmlns:a16="http://schemas.microsoft.com/office/drawing/2014/main" id="{72B1C5D6-3E6B-924E-ACE7-49984EE748D4}"/>
                </a:ext>
              </a:extLst>
            </p:cNvPr>
            <p:cNvGrpSpPr/>
            <p:nvPr/>
          </p:nvGrpSpPr>
          <p:grpSpPr>
            <a:xfrm>
              <a:off x="6294307" y="2869313"/>
              <a:ext cx="1347853" cy="1386131"/>
              <a:chOff x="3265537" y="2764783"/>
              <a:chExt cx="1488886" cy="1531169"/>
            </a:xfrm>
          </p:grpSpPr>
          <p:grpSp>
            <p:nvGrpSpPr>
              <p:cNvPr id="31" name="Groep 30">
                <a:extLst>
                  <a:ext uri="{FF2B5EF4-FFF2-40B4-BE49-F238E27FC236}">
                    <a16:creationId xmlns:a16="http://schemas.microsoft.com/office/drawing/2014/main" id="{20588127-9694-C4AA-A696-AA27DC777E46}"/>
                  </a:ext>
                </a:extLst>
              </p:cNvPr>
              <p:cNvGrpSpPr/>
              <p:nvPr/>
            </p:nvGrpSpPr>
            <p:grpSpPr>
              <a:xfrm>
                <a:off x="3314111" y="2806208"/>
                <a:ext cx="631346" cy="1462887"/>
                <a:chOff x="2979994" y="2790783"/>
                <a:chExt cx="631346" cy="1462887"/>
              </a:xfrm>
            </p:grpSpPr>
            <p:pic>
              <p:nvPicPr>
                <p:cNvPr id="14" name="Afbeelding 13">
                  <a:extLst>
                    <a:ext uri="{FF2B5EF4-FFF2-40B4-BE49-F238E27FC236}">
                      <a16:creationId xmlns:a16="http://schemas.microsoft.com/office/drawing/2014/main" id="{C6B4AEFD-A321-A55C-6F93-67EDB5324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734" b="95410" l="5762" r="89844">
                              <a14:foregroundMark x1="13269" y1="3306" x2="25195" y2="4004"/>
                              <a14:foregroundMark x1="6836" y1="2930" x2="12661" y2="3271"/>
                              <a14:foregroundMark x1="25195" y1="4004" x2="35674" y2="8733"/>
                              <a14:foregroundMark x1="35600" y1="55198" x2="37793" y2="68359"/>
                              <a14:foregroundMark x1="37793" y1="68359" x2="40416" y2="73450"/>
                              <a14:foregroundMark x1="43256" y1="90396" x2="43186" y2="90940"/>
                              <a14:foregroundMark x1="40451" y1="92722" x2="34277" y2="96387"/>
                              <a14:foregroundMark x1="11086" y1="97230" x2="7422" y2="97363"/>
                              <a14:foregroundMark x1="34277" y1="96387" x2="11327" y2="97221"/>
                              <a14:foregroundMark x1="3011" y1="91602" x2="1367" y2="89453"/>
                              <a14:foregroundMark x1="7422" y1="97363" x2="6878" y2="96653"/>
                              <a14:foregroundMark x1="1263" y1="84697" x2="586" y2="53711"/>
                              <a14:foregroundMark x1="1367" y1="89453" x2="1282" y2="85571"/>
                              <a14:foregroundMark x1="6440" y1="21094" x2="6738" y2="19434"/>
                              <a14:foregroundMark x1="4021" y1="34570" x2="5388" y2="26950"/>
                              <a14:foregroundMark x1="586" y1="53711" x2="3151" y2="39415"/>
                              <a14:foregroundMark x1="5798" y1="9375" x2="5762" y2="8984"/>
                              <a14:foregroundMark x1="6738" y1="19434" x2="5953" y2="11035"/>
                              <a14:foregroundMark x1="5762" y1="8984" x2="7227" y2="3125"/>
                              <a14:foregroundMark x1="8765" y1="21218" x2="15039" y2="68945"/>
                              <a14:foregroundMark x1="7455" y1="11252" x2="7777" y2="13698"/>
                              <a14:foregroundMark x1="6348" y1="2832" x2="7067" y2="8301"/>
                              <a14:foregroundMark x1="15039" y1="68945" x2="25195" y2="77051"/>
                              <a14:foregroundMark x1="25195" y1="77051" x2="16992" y2="12793"/>
                              <a14:foregroundMark x1="9160" y1="7854" x2="6152" y2="5957"/>
                              <a14:foregroundMark x1="16992" y1="12793" x2="13740" y2="10742"/>
                              <a14:foregroundMark x1="6152" y1="5957" x2="6055" y2="5957"/>
                              <a14:foregroundMark x1="4492" y1="42285" x2="1953" y2="80469"/>
                              <a14:foregroundMark x1="8345" y1="91204" x2="9570" y2="93262"/>
                              <a14:foregroundMark x1="3805" y1="83581" x2="4236" y2="84305"/>
                              <a14:foregroundMark x1="1953" y1="80469" x2="3049" y2="82310"/>
                              <a14:foregroundMark x1="9570" y1="93262" x2="32227" y2="95410"/>
                              <a14:foregroundMark x1="32227" y1="95410" x2="39995" y2="89726"/>
                              <a14:foregroundMark x1="40109" y1="89315" x2="10449" y2="33203"/>
                              <a14:foregroundMark x1="21875" y1="35059" x2="21191" y2="36719"/>
                              <a14:foregroundMark x1="26270" y1="7813" x2="28125" y2="15918"/>
                              <a14:foregroundMark x1="28906" y1="19629" x2="28906" y2="19629"/>
                              <a14:backgroundMark x1="45313" y1="1953" x2="34375" y2="12207"/>
                              <a14:backgroundMark x1="34375" y1="12207" x2="33008" y2="38867"/>
                              <a14:backgroundMark x1="33008" y1="38867" x2="44141" y2="81055"/>
                              <a14:backgroundMark x1="44141" y1="81055" x2="41113" y2="91895"/>
                              <a14:backgroundMark x1="41113" y1="91895" x2="57031" y2="97168"/>
                              <a14:backgroundMark x1="57031" y1="97168" x2="69238" y2="95117"/>
                              <a14:backgroundMark x1="69238" y1="95117" x2="72070" y2="28906"/>
                              <a14:backgroundMark x1="72070" y1="28906" x2="66602" y2="14258"/>
                              <a14:backgroundMark x1="66602" y1="14258" x2="54980" y2="2051"/>
                              <a14:backgroundMark x1="54980" y1="2051" x2="44727" y2="2344"/>
                              <a14:backgroundMark x1="5371" y1="23438" x2="5371" y2="23438"/>
                              <a14:backgroundMark x1="5371" y1="21094" x2="5371" y2="25488"/>
                              <a14:backgroundMark x1="5664" y1="25977" x2="5664" y2="25977"/>
                              <a14:backgroundMark x1="5859" y1="25488" x2="5859" y2="25977"/>
                              <a14:backgroundMark x1="6152" y1="24805" x2="5176" y2="26855"/>
                              <a14:backgroundMark x1="3613" y1="34570" x2="3613" y2="35254"/>
                              <a14:backgroundMark x1="3906" y1="35547" x2="3711" y2="39063"/>
                              <a14:backgroundMark x1="4590" y1="34570" x2="2734" y2="39258"/>
                              <a14:backgroundMark x1="4688" y1="10059" x2="4688" y2="10059"/>
                              <a14:backgroundMark x1="5176" y1="10254" x2="5176" y2="10254"/>
                              <a14:backgroundMark x1="5664" y1="9375" x2="5664" y2="11035"/>
                              <a14:backgroundMark x1="11133" y1="11230" x2="11133" y2="11230"/>
                              <a14:backgroundMark x1="11133" y1="9082" x2="10645" y2="13477"/>
                              <a14:backgroundMark x1="10547" y1="15625" x2="10547" y2="15625"/>
                              <a14:backgroundMark x1="10840" y1="17090" x2="11621" y2="18848"/>
                              <a14:backgroundMark x1="9570" y1="14941" x2="8594" y2="21191"/>
                              <a14:backgroundMark x1="12305" y1="9766" x2="8887" y2="9082"/>
                              <a14:backgroundMark x1="11816" y1="8301" x2="11816" y2="8301"/>
                              <a14:backgroundMark x1="12793" y1="7617" x2="12793" y2="7617"/>
                              <a14:backgroundMark x1="12305" y1="8984" x2="12305" y2="8984"/>
                              <a14:backgroundMark x1="12793" y1="10742" x2="12793" y2="10742"/>
                              <a14:backgroundMark x1="13281" y1="9961" x2="13281" y2="9961"/>
                              <a14:backgroundMark x1="13281" y1="9277" x2="12988" y2="10547"/>
                              <a14:backgroundMark x1="8105" y1="8301" x2="8105" y2="8301"/>
                              <a14:backgroundMark x1="8887" y1="8105" x2="6934" y2="10938"/>
                              <a14:backgroundMark x1="8398" y1="13672" x2="8594" y2="18359"/>
                              <a14:backgroundMark x1="14746" y1="5371" x2="13086" y2="4199"/>
                              <a14:backgroundMark x1="11035" y1="96484" x2="9668" y2="94531"/>
                              <a14:backgroundMark x1="6934" y1="88867" x2="6934" y2="88867"/>
                              <a14:backgroundMark x1="6738" y1="84961" x2="6738" y2="84961"/>
                              <a14:backgroundMark x1="8105" y1="82813" x2="8105" y2="82813"/>
                              <a14:backgroundMark x1="7617" y1="81250" x2="7617" y2="82031"/>
                              <a14:backgroundMark x1="7422" y1="84668" x2="7227" y2="86426"/>
                              <a14:backgroundMark x1="5762" y1="84961" x2="5762" y2="86719"/>
                              <a14:backgroundMark x1="6152" y1="88086" x2="6738" y2="90332"/>
                              <a14:backgroundMark x1="7422" y1="90820" x2="7422" y2="92090"/>
                              <a14:backgroundMark x1="8105" y1="89648" x2="9082" y2="90625"/>
                              <a14:backgroundMark x1="6445" y1="86230" x2="6445" y2="87402"/>
                              <a14:backgroundMark x1="4004" y1="84277" x2="3711" y2="86719"/>
                              <a14:backgroundMark x1="6641" y1="85449" x2="5957" y2="88574"/>
                              <a14:backgroundMark x1="5469" y1="84961" x2="3809" y2="84180"/>
                              <a14:backgroundMark x1="1367" y1="84473" x2="4297" y2="82520"/>
                              <a14:backgroundMark x1="4688" y1="89844" x2="5469" y2="94238"/>
                              <a14:backgroundMark x1="3320" y1="91602" x2="3320" y2="91602"/>
                              <a14:backgroundMark x1="2246" y1="92773" x2="2246" y2="92773"/>
                              <a14:backgroundMark x1="2832" y1="91797" x2="3320" y2="92969"/>
                              <a14:backgroundMark x1="5469" y1="94238" x2="6152" y2="95215"/>
                              <a14:backgroundMark x1="6250" y1="93750" x2="7910" y2="9599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r="56843"/>
                <a:stretch/>
              </p:blipFill>
              <p:spPr>
                <a:xfrm>
                  <a:off x="2979994" y="2790783"/>
                  <a:ext cx="631346" cy="1462887"/>
                </a:xfrm>
                <a:prstGeom prst="rect">
                  <a:avLst/>
                </a:prstGeom>
              </p:spPr>
            </p:pic>
            <p:grpSp>
              <p:nvGrpSpPr>
                <p:cNvPr id="25" name="Groep 24">
                  <a:extLst>
                    <a:ext uri="{FF2B5EF4-FFF2-40B4-BE49-F238E27FC236}">
                      <a16:creationId xmlns:a16="http://schemas.microsoft.com/office/drawing/2014/main" id="{E2BED0CF-651E-33D1-9760-034FB6D01165}"/>
                    </a:ext>
                  </a:extLst>
                </p:cNvPr>
                <p:cNvGrpSpPr/>
                <p:nvPr/>
              </p:nvGrpSpPr>
              <p:grpSpPr>
                <a:xfrm>
                  <a:off x="3026936" y="2815361"/>
                  <a:ext cx="152640" cy="320760"/>
                  <a:chOff x="3026936" y="2815361"/>
                  <a:chExt cx="152640" cy="3207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">
                    <p14:nvContentPartPr>
                      <p14:cNvPr id="19" name="Inkt 18">
                        <a:extLst>
                          <a:ext uri="{FF2B5EF4-FFF2-40B4-BE49-F238E27FC236}">
                            <a16:creationId xmlns:a16="http://schemas.microsoft.com/office/drawing/2014/main" id="{B767C180-371A-CE2C-3176-AA7D1145CB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57176" y="2815361"/>
                      <a:ext cx="102960" cy="173160"/>
                    </p14:xfrm>
                  </p:contentPart>
                </mc:Choice>
                <mc:Fallback xmlns="">
                  <p:pic>
                    <p:nvPicPr>
                      <p:cNvPr id="19" name="Inkt 18">
                        <a:extLst>
                          <a:ext uri="{FF2B5EF4-FFF2-40B4-BE49-F238E27FC236}">
                            <a16:creationId xmlns:a16="http://schemas.microsoft.com/office/drawing/2014/main" id="{B767C180-371A-CE2C-3176-AA7D1145CB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47238" y="2805432"/>
                        <a:ext cx="122439" cy="19262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">
                    <p14:nvContentPartPr>
                      <p14:cNvPr id="20" name="Inkt 19">
                        <a:extLst>
                          <a:ext uri="{FF2B5EF4-FFF2-40B4-BE49-F238E27FC236}">
                            <a16:creationId xmlns:a16="http://schemas.microsoft.com/office/drawing/2014/main" id="{39C5C74F-8787-10B7-9A3E-527A4427FCD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59696" y="2921561"/>
                      <a:ext cx="720" cy="360"/>
                    </p14:xfrm>
                  </p:contentPart>
                </mc:Choice>
                <mc:Fallback xmlns="">
                  <p:pic>
                    <p:nvPicPr>
                      <p:cNvPr id="20" name="Inkt 19">
                        <a:extLst>
                          <a:ext uri="{FF2B5EF4-FFF2-40B4-BE49-F238E27FC236}">
                            <a16:creationId xmlns:a16="http://schemas.microsoft.com/office/drawing/2014/main" id="{39C5C74F-8787-10B7-9A3E-527A4427FC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051056" y="2912921"/>
                        <a:ext cx="18360" cy="1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">
                    <p14:nvContentPartPr>
                      <p14:cNvPr id="22" name="Inkt 21">
                        <a:extLst>
                          <a:ext uri="{FF2B5EF4-FFF2-40B4-BE49-F238E27FC236}">
                            <a16:creationId xmlns:a16="http://schemas.microsoft.com/office/drawing/2014/main" id="{46BA21FE-D2D1-20D3-8EC8-4B3BB856AD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66976" y="2928761"/>
                      <a:ext cx="12600" cy="26640"/>
                    </p14:xfrm>
                  </p:contentPart>
                </mc:Choice>
                <mc:Fallback xmlns="">
                  <p:pic>
                    <p:nvPicPr>
                      <p:cNvPr id="22" name="Inkt 21">
                        <a:extLst>
                          <a:ext uri="{FF2B5EF4-FFF2-40B4-BE49-F238E27FC236}">
                            <a16:creationId xmlns:a16="http://schemas.microsoft.com/office/drawing/2014/main" id="{46BA21FE-D2D1-20D3-8EC8-4B3BB856AD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157132" y="2918821"/>
                        <a:ext cx="31894" cy="4612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">
                    <p14:nvContentPartPr>
                      <p14:cNvPr id="23" name="Inkt 22">
                        <a:extLst>
                          <a:ext uri="{FF2B5EF4-FFF2-40B4-BE49-F238E27FC236}">
                            <a16:creationId xmlns:a16="http://schemas.microsoft.com/office/drawing/2014/main" id="{B15E4DC4-EB49-A1AE-03E4-83CE7A48B3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45376" y="3102641"/>
                      <a:ext cx="5400" cy="3240"/>
                    </p14:xfrm>
                  </p:contentPart>
                </mc:Choice>
                <mc:Fallback xmlns="">
                  <p:pic>
                    <p:nvPicPr>
                      <p:cNvPr id="23" name="Inkt 22">
                        <a:extLst>
                          <a:ext uri="{FF2B5EF4-FFF2-40B4-BE49-F238E27FC236}">
                            <a16:creationId xmlns:a16="http://schemas.microsoft.com/office/drawing/2014/main" id="{B15E4DC4-EB49-A1AE-03E4-83CE7A48B3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136119" y="3092516"/>
                        <a:ext cx="24300" cy="23085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">
                    <p14:nvContentPartPr>
                      <p14:cNvPr id="24" name="Inkt 23">
                        <a:extLst>
                          <a:ext uri="{FF2B5EF4-FFF2-40B4-BE49-F238E27FC236}">
                            <a16:creationId xmlns:a16="http://schemas.microsoft.com/office/drawing/2014/main" id="{DF7597C2-8C12-A3D0-D2D0-0624437FB7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26936" y="2999321"/>
                      <a:ext cx="134280" cy="136800"/>
                    </p14:xfrm>
                  </p:contentPart>
                </mc:Choice>
                <mc:Fallback xmlns="">
                  <p:pic>
                    <p:nvPicPr>
                      <p:cNvPr id="24" name="Inkt 23">
                        <a:extLst>
                          <a:ext uri="{FF2B5EF4-FFF2-40B4-BE49-F238E27FC236}">
                            <a16:creationId xmlns:a16="http://schemas.microsoft.com/office/drawing/2014/main" id="{DF7597C2-8C12-A3D0-D2D0-0624437FB7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016975" y="2989777"/>
                        <a:ext cx="153804" cy="156286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26" name="Inkt 25">
                      <a:extLst>
                        <a:ext uri="{FF2B5EF4-FFF2-40B4-BE49-F238E27FC236}">
                          <a16:creationId xmlns:a16="http://schemas.microsoft.com/office/drawing/2014/main" id="{D8D07BF8-6993-FA38-A197-F17A5C6F87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0296" y="3269141"/>
                    <a:ext cx="360" cy="360"/>
                  </p14:xfrm>
                </p:contentPart>
              </mc:Choice>
              <mc:Fallback xmlns="">
                <p:pic>
                  <p:nvPicPr>
                    <p:cNvPr id="26" name="Inkt 25">
                      <a:extLst>
                        <a:ext uri="{FF2B5EF4-FFF2-40B4-BE49-F238E27FC236}">
                          <a16:creationId xmlns:a16="http://schemas.microsoft.com/office/drawing/2014/main" id="{D8D07BF8-6993-FA38-A197-F17A5C6F873D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991296" y="3260501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7" name="Inkt 26">
                      <a:extLst>
                        <a:ext uri="{FF2B5EF4-FFF2-40B4-BE49-F238E27FC236}">
                          <a16:creationId xmlns:a16="http://schemas.microsoft.com/office/drawing/2014/main" id="{F1C568DF-5993-E138-80FD-C5DC332CD7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23336" y="3281021"/>
                    <a:ext cx="23040" cy="93600"/>
                  </p14:xfrm>
                </p:contentPart>
              </mc:Choice>
              <mc:Fallback xmlns="">
                <p:pic>
                  <p:nvPicPr>
                    <p:cNvPr id="27" name="Inkt 26">
                      <a:extLst>
                        <a:ext uri="{FF2B5EF4-FFF2-40B4-BE49-F238E27FC236}">
                          <a16:creationId xmlns:a16="http://schemas.microsoft.com/office/drawing/2014/main" id="{F1C568DF-5993-E138-80FD-C5DC332CD705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3013405" y="3271462"/>
                      <a:ext cx="42505" cy="113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28" name="Inkt 27">
                      <a:extLst>
                        <a:ext uri="{FF2B5EF4-FFF2-40B4-BE49-F238E27FC236}">
                          <a16:creationId xmlns:a16="http://schemas.microsoft.com/office/drawing/2014/main" id="{C7A8F754-2F5A-844B-2D22-A4A433FF40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0296" y="4031441"/>
                    <a:ext cx="29880" cy="30240"/>
                  </p14:xfrm>
                </p:contentPart>
              </mc:Choice>
              <mc:Fallback xmlns="">
                <p:pic>
                  <p:nvPicPr>
                    <p:cNvPr id="28" name="Inkt 27">
                      <a:extLst>
                        <a:ext uri="{FF2B5EF4-FFF2-40B4-BE49-F238E27FC236}">
                          <a16:creationId xmlns:a16="http://schemas.microsoft.com/office/drawing/2014/main" id="{C7A8F754-2F5A-844B-2D22-A4A433FF4060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2990467" y="4021494"/>
                      <a:ext cx="49145" cy="497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">
                  <p14:nvContentPartPr>
                    <p14:cNvPr id="29" name="Inkt 28">
                      <a:extLst>
                        <a:ext uri="{FF2B5EF4-FFF2-40B4-BE49-F238E27FC236}">
                          <a16:creationId xmlns:a16="http://schemas.microsoft.com/office/drawing/2014/main" id="{B25CCA68-09D8-C223-867D-4D2561879B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40616" y="4007321"/>
                    <a:ext cx="56880" cy="131040"/>
                  </p14:xfrm>
                </p:contentPart>
              </mc:Choice>
              <mc:Fallback xmlns="">
                <p:pic>
                  <p:nvPicPr>
                    <p:cNvPr id="29" name="Inkt 28">
                      <a:extLst>
                        <a:ext uri="{FF2B5EF4-FFF2-40B4-BE49-F238E27FC236}">
                          <a16:creationId xmlns:a16="http://schemas.microsoft.com/office/drawing/2014/main" id="{B25CCA68-09D8-C223-867D-4D2561879BFC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3030672" y="3997791"/>
                      <a:ext cx="76370" cy="15049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">
                  <p14:nvContentPartPr>
                    <p14:cNvPr id="30" name="Inkt 29">
                      <a:extLst>
                        <a:ext uri="{FF2B5EF4-FFF2-40B4-BE49-F238E27FC236}">
                          <a16:creationId xmlns:a16="http://schemas.microsoft.com/office/drawing/2014/main" id="{0C520D81-957B-155B-A8E5-AD04B43F40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9616" y="4171841"/>
                    <a:ext cx="29520" cy="23400"/>
                  </p14:xfrm>
                </p:contentPart>
              </mc:Choice>
              <mc:Fallback xmlns="">
                <p:pic>
                  <p:nvPicPr>
                    <p:cNvPr id="30" name="Inkt 29">
                      <a:extLst>
                        <a:ext uri="{FF2B5EF4-FFF2-40B4-BE49-F238E27FC236}">
                          <a16:creationId xmlns:a16="http://schemas.microsoft.com/office/drawing/2014/main" id="{0C520D81-957B-155B-A8E5-AD04B43F40D2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3489776" y="4161926"/>
                      <a:ext cx="48806" cy="42834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44" name="Groep 43">
                <a:extLst>
                  <a:ext uri="{FF2B5EF4-FFF2-40B4-BE49-F238E27FC236}">
                    <a16:creationId xmlns:a16="http://schemas.microsoft.com/office/drawing/2014/main" id="{DBAE1739-01F9-D945-400C-1B73DF774E8B}"/>
                  </a:ext>
                </a:extLst>
              </p:cNvPr>
              <p:cNvGrpSpPr/>
              <p:nvPr/>
            </p:nvGrpSpPr>
            <p:grpSpPr>
              <a:xfrm>
                <a:off x="4139449" y="2779349"/>
                <a:ext cx="548070" cy="1516603"/>
                <a:chOff x="2710625" y="2793208"/>
                <a:chExt cx="548070" cy="1516603"/>
              </a:xfrm>
            </p:grpSpPr>
            <p:pic>
              <p:nvPicPr>
                <p:cNvPr id="17" name="Afbeelding 16">
                  <a:extLst>
                    <a:ext uri="{FF2B5EF4-FFF2-40B4-BE49-F238E27FC236}">
                      <a16:creationId xmlns:a16="http://schemas.microsoft.com/office/drawing/2014/main" id="{A680D78E-40C3-E510-6E04-0E6BB3701E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2734" b="97754" l="9961" r="96875">
                              <a14:foregroundMark x1="69143" y1="15587" x2="71289" y2="24414"/>
                              <a14:foregroundMark x1="67989" y1="10840" x2="68887" y2="14533"/>
                              <a14:foregroundMark x1="67654" y1="9463" x2="67989" y2="10840"/>
                              <a14:foregroundMark x1="66113" y1="3125" x2="66818" y2="6022"/>
                              <a14:foregroundMark x1="71289" y1="24414" x2="64134" y2="56443"/>
                              <a14:foregroundMark x1="66724" y1="90358" x2="74219" y2="95605"/>
                              <a14:foregroundMark x1="64662" y1="88915" x2="66405" y2="90135"/>
                              <a14:foregroundMark x1="74219" y1="95605" x2="88086" y2="97754"/>
                              <a14:foregroundMark x1="88086" y1="97754" x2="96875" y2="97461"/>
                              <a14:foregroundMark x1="90911" y1="17286" x2="92188" y2="25488"/>
                              <a14:foregroundMark x1="77441" y1="5762" x2="75488" y2="56738"/>
                              <a14:foregroundMark x1="75488" y1="56738" x2="86816" y2="67676"/>
                              <a14:foregroundMark x1="86816" y1="67676" x2="95605" y2="44434"/>
                              <a14:foregroundMark x1="95605" y1="44434" x2="93359" y2="19141"/>
                              <a14:foregroundMark x1="87397" y1="11630" x2="85840" y2="9668"/>
                              <a14:foregroundMark x1="89263" y1="13980" x2="88200" y2="12641"/>
                              <a14:foregroundMark x1="93359" y1="19141" x2="91993" y2="17420"/>
                              <a14:foregroundMark x1="85840" y1="9668" x2="77148" y2="4590"/>
                              <a14:foregroundMark x1="96971" y1="19547" x2="97270" y2="20536"/>
                              <a14:foregroundMark x1="94239" y1="10516" x2="96702" y2="18660"/>
                              <a14:foregroundMark x1="91797" y1="2441" x2="93658" y2="8594"/>
                              <a14:foregroundMark x1="97518" y1="51270" x2="97263" y2="73262"/>
                              <a14:foregroundMark x1="97743" y1="31809" x2="97518" y2="51270"/>
                              <a14:foregroundMark x1="97862" y1="21556" x2="97817" y2="25448"/>
                              <a14:foregroundMark x1="90793" y1="96014" x2="88086" y2="98633"/>
                              <a14:foregroundMark x1="96977" y1="90031" x2="92951" y2="93926"/>
                              <a14:foregroundMark x1="88086" y1="98633" x2="73338" y2="97442"/>
                              <a14:foregroundMark x1="69363" y1="93363" x2="66113" y2="89029"/>
                              <a14:foregroundMark x1="62216" y1="62684" x2="62207" y2="62207"/>
                              <a14:foregroundMark x1="62207" y1="62207" x2="71094" y2="22949"/>
                              <a14:foregroundMark x1="68465" y1="10840" x2="68359" y2="10352"/>
                              <a14:foregroundMark x1="69065" y1="13605" x2="68465" y2="10840"/>
                              <a14:foregroundMark x1="71094" y1="22949" x2="69309" y2="14727"/>
                              <a14:foregroundMark x1="70374" y1="9196" x2="81641" y2="2734"/>
                              <a14:foregroundMark x1="69622" y1="9627" x2="70299" y2="9239"/>
                              <a14:foregroundMark x1="68359" y1="10352" x2="68918" y2="10031"/>
                              <a14:foregroundMark x1="81641" y1="2734" x2="91992" y2="3418"/>
                              <a14:foregroundMark x1="67871" y1="69531" x2="68262" y2="70703"/>
                              <a14:foregroundMark x1="69238" y1="64844" x2="69629" y2="71875"/>
                              <a14:foregroundMark x1="69629" y1="76074" x2="71777" y2="82910"/>
                              <a14:foregroundMark x1="67285" y1="74023" x2="69434" y2="78906"/>
                              <a14:foregroundMark x1="71973" y1="67871" x2="73926" y2="69336"/>
                              <a14:foregroundMark x1="71387" y1="65527" x2="71387" y2="65527"/>
                              <a14:foregroundMark x1="73926" y1="61035" x2="73926" y2="61035"/>
                              <a14:foregroundMark x1="74316" y1="58008" x2="74316" y2="59180"/>
                              <a14:foregroundMark x1="72559" y1="59668" x2="72559" y2="61035"/>
                              <a14:foregroundMark x1="72949" y1="58008" x2="72949" y2="61719"/>
                              <a14:foregroundMark x1="72070" y1="62207" x2="71387" y2="64355"/>
                              <a14:foregroundMark x1="72070" y1="64844" x2="72461" y2="67871"/>
                              <a14:foregroundMark x1="69434" y1="72363" x2="69922" y2="74707"/>
                              <a14:foregroundMark x1="72461" y1="31543" x2="74121" y2="38770"/>
                              <a14:foregroundMark x1="69531" y1="72266" x2="69727" y2="72754"/>
                              <a14:backgroundMark x1="23535" y1="7813" x2="23828" y2="68945"/>
                              <a14:backgroundMark x1="23828" y1="68945" x2="45703" y2="93066"/>
                              <a14:backgroundMark x1="45703" y1="93066" x2="62422" y2="89098"/>
                              <a14:backgroundMark x1="74610" y1="55784" x2="74343" y2="56695"/>
                              <a14:backgroundMark x1="72675" y1="62393" x2="72872" y2="61719"/>
                              <a14:backgroundMark x1="65321" y1="87513" x2="67752" y2="79209"/>
                              <a14:backgroundMark x1="65351" y1="87410" x2="65380" y2="87312"/>
                              <a14:backgroundMark x1="69321" y1="25605" x2="64453" y2="12598"/>
                              <a14:backgroundMark x1="71616" y1="31734" x2="71453" y2="31299"/>
                              <a14:backgroundMark x1="74490" y1="39414" x2="74239" y2="38743"/>
                              <a14:backgroundMark x1="64453" y1="12598" x2="34277" y2="6250"/>
                              <a14:backgroundMark x1="34277" y1="6250" x2="20703" y2="7324"/>
                              <a14:backgroundMark x1="20703" y1="7324" x2="20703" y2="7324"/>
                              <a14:backgroundMark x1="33301" y1="4297" x2="60449" y2="14648"/>
                              <a14:backgroundMark x1="62683" y1="60816" x2="63379" y2="75195"/>
                              <a14:backgroundMark x1="60449" y1="14648" x2="62623" y2="59565"/>
                              <a14:backgroundMark x1="63154" y1="80448" x2="62793" y2="88867"/>
                              <a14:backgroundMark x1="63379" y1="75195" x2="63173" y2="80001"/>
                              <a14:backgroundMark x1="62793" y1="88867" x2="45605" y2="91406"/>
                              <a14:backgroundMark x1="45605" y1="91406" x2="29395" y2="51465"/>
                              <a14:backgroundMark x1="29395" y1="51465" x2="33887" y2="3613"/>
                              <a14:backgroundMark x1="37109" y1="8789" x2="36523" y2="19531"/>
                              <a14:backgroundMark x1="36523" y1="19531" x2="43164" y2="35449"/>
                              <a14:backgroundMark x1="43164" y1="35449" x2="56543" y2="23633"/>
                              <a14:backgroundMark x1="56543" y1="23633" x2="46289" y2="12109"/>
                              <a14:backgroundMark x1="46289" y1="12109" x2="43848" y2="13965"/>
                              <a14:backgroundMark x1="41504" y1="68359" x2="50488" y2="91602"/>
                              <a14:backgroundMark x1="50488" y1="91602" x2="62500" y2="92773"/>
                              <a14:backgroundMark x1="62500" y1="92773" x2="60449" y2="81934"/>
                              <a14:backgroundMark x1="60449" y1="81934" x2="51563" y2="71094"/>
                              <a14:backgroundMark x1="51563" y1="71094" x2="40820" y2="71094"/>
                              <a14:backgroundMark x1="38281" y1="44141" x2="51465" y2="63574"/>
                              <a14:backgroundMark x1="51465" y1="63574" x2="47266" y2="43750"/>
                              <a14:backgroundMark x1="47266" y1="43750" x2="38574" y2="42285"/>
                              <a14:backgroundMark x1="37988" y1="45410" x2="37988" y2="45410"/>
                              <a14:backgroundMark x1="37988" y1="45410" x2="49023" y2="70703"/>
                              <a14:backgroundMark x1="60059" y1="71680" x2="60059" y2="71680"/>
                              <a14:backgroundMark x1="59668" y1="67871" x2="60254" y2="78906"/>
                              <a14:backgroundMark x1="65039" y1="90430" x2="67090" y2="99805"/>
                              <a14:backgroundMark x1="69238" y1="96680" x2="69238" y2="96680"/>
                              <a14:backgroundMark x1="52344" y1="45410" x2="52344" y2="45410"/>
                              <a14:backgroundMark x1="52637" y1="42285" x2="55664" y2="44629"/>
                              <a14:backgroundMark x1="60059" y1="60645" x2="61426" y2="71680"/>
                              <a14:backgroundMark x1="62012" y1="75781" x2="62695" y2="80273"/>
                              <a14:backgroundMark x1="62402" y1="62695" x2="61719" y2="73730"/>
                              <a14:backgroundMark x1="62207" y1="73535" x2="63184" y2="77441"/>
                              <a14:backgroundMark x1="62598" y1="77734" x2="65820" y2="88184"/>
                              <a14:backgroundMark x1="65820" y1="88184" x2="61719" y2="80566"/>
                              <a14:backgroundMark x1="67578" y1="87793" x2="63867" y2="87500"/>
                              <a14:backgroundMark x1="70215" y1="96191" x2="70215" y2="96191"/>
                              <a14:backgroundMark x1="70898" y1="95020" x2="70898" y2="95020"/>
                              <a14:backgroundMark x1="70801" y1="95508" x2="70801" y2="95508"/>
                              <a14:backgroundMark x1="68457" y1="93945" x2="69629" y2="95508"/>
                              <a14:backgroundMark x1="72949" y1="96680" x2="70801" y2="95801"/>
                              <a14:backgroundMark x1="67871" y1="20996" x2="69922" y2="10352"/>
                              <a14:backgroundMark x1="69922" y1="10352" x2="62500" y2="1953"/>
                              <a14:backgroundMark x1="62500" y1="1953" x2="59570" y2="13770"/>
                              <a14:backgroundMark x1="59570" y1="13770" x2="67871" y2="20508"/>
                              <a14:backgroundMark x1="65918" y1="7617" x2="66211" y2="9668"/>
                              <a14:backgroundMark x1="68262" y1="10840" x2="68262" y2="10840"/>
                              <a14:backgroundMark x1="98340" y1="73242" x2="98730" y2="95215"/>
                              <a14:backgroundMark x1="98730" y1="95215" x2="99219" y2="72363"/>
                              <a14:backgroundMark x1="99023" y1="66406" x2="99023" y2="66406"/>
                              <a14:backgroundMark x1="98828" y1="51270" x2="98828" y2="51270"/>
                              <a14:backgroundMark x1="99219" y1="47461" x2="99707" y2="47461"/>
                              <a14:backgroundMark x1="99219" y1="25391" x2="99902" y2="42090"/>
                              <a14:backgroundMark x1="98242" y1="11816" x2="98242" y2="11816"/>
                              <a14:backgroundMark x1="98242" y1="18164" x2="98535" y2="19043"/>
                              <a14:backgroundMark x1="97754" y1="31152" x2="97070" y2="30176"/>
                              <a14:backgroundMark x1="98926" y1="18652" x2="97266" y2="17773"/>
                              <a14:backgroundMark x1="99414" y1="21094" x2="97266" y2="22461"/>
                              <a14:backgroundMark x1="98926" y1="22852" x2="98926" y2="22852"/>
                              <a14:backgroundMark x1="99414" y1="23145" x2="99414" y2="23145"/>
                              <a14:backgroundMark x1="98242" y1="22852" x2="97656" y2="22461"/>
                              <a14:backgroundMark x1="97070" y1="19336" x2="97070" y2="19336"/>
                              <a14:backgroundMark x1="97266" y1="17480" x2="97461" y2="18164"/>
                              <a14:backgroundMark x1="88672" y1="7520" x2="91406" y2="7324"/>
                              <a14:backgroundMark x1="91602" y1="11230" x2="91602" y2="11230"/>
                              <a14:backgroundMark x1="92578" y1="8594" x2="92578" y2="11035"/>
                              <a14:backgroundMark x1="90625" y1="11230" x2="90918" y2="12598"/>
                              <a14:backgroundMark x1="88574" y1="11523" x2="88672" y2="12598"/>
                              <a14:backgroundMark x1="90625" y1="13477" x2="91797" y2="16504"/>
                              <a14:backgroundMark x1="91309" y1="15234" x2="90332" y2="16992"/>
                              <a14:backgroundMark x1="90430" y1="17578" x2="90430" y2="16992"/>
                              <a14:backgroundMark x1="96582" y1="75977" x2="91895" y2="78516"/>
                              <a14:backgroundMark x1="94141" y1="79297" x2="93945" y2="82031"/>
                              <a14:backgroundMark x1="90625" y1="77734" x2="91602" y2="81543"/>
                              <a14:backgroundMark x1="92578" y1="81445" x2="94141" y2="90820"/>
                              <a14:backgroundMark x1="91602" y1="86816" x2="90625" y2="95996"/>
                              <a14:backgroundMark x1="95703" y1="95996" x2="91895" y2="9482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63189"/>
                <a:stretch/>
              </p:blipFill>
              <p:spPr>
                <a:xfrm>
                  <a:off x="2710625" y="2793208"/>
                  <a:ext cx="548070" cy="1488886"/>
                </a:xfrm>
                <a:prstGeom prst="rect">
                  <a:avLst/>
                </a:prstGeom>
              </p:spPr>
            </p:pic>
            <p:grpSp>
              <p:nvGrpSpPr>
                <p:cNvPr id="34" name="Groep 33">
                  <a:extLst>
                    <a:ext uri="{FF2B5EF4-FFF2-40B4-BE49-F238E27FC236}">
                      <a16:creationId xmlns:a16="http://schemas.microsoft.com/office/drawing/2014/main" id="{7F00A7FF-EF73-22DC-8C6B-6C54C5671B44}"/>
                    </a:ext>
                  </a:extLst>
                </p:cNvPr>
                <p:cNvGrpSpPr/>
                <p:nvPr/>
              </p:nvGrpSpPr>
              <p:grpSpPr>
                <a:xfrm>
                  <a:off x="3076215" y="2890691"/>
                  <a:ext cx="102600" cy="110160"/>
                  <a:chOff x="3076215" y="2890691"/>
                  <a:chExt cx="102600" cy="110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32" name="Inkt 31">
                        <a:extLst>
                          <a:ext uri="{FF2B5EF4-FFF2-40B4-BE49-F238E27FC236}">
                            <a16:creationId xmlns:a16="http://schemas.microsoft.com/office/drawing/2014/main" id="{573175DE-542C-59D2-E804-8A3E8A3081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152535" y="2890691"/>
                      <a:ext cx="26280" cy="88200"/>
                    </p14:xfrm>
                  </p:contentPart>
                </mc:Choice>
                <mc:Fallback xmlns="">
                  <p:pic>
                    <p:nvPicPr>
                      <p:cNvPr id="32" name="Inkt 31">
                        <a:extLst>
                          <a:ext uri="{FF2B5EF4-FFF2-40B4-BE49-F238E27FC236}">
                            <a16:creationId xmlns:a16="http://schemas.microsoft.com/office/drawing/2014/main" id="{573175DE-542C-59D2-E804-8A3E8A3081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3143121" y="2880759"/>
                        <a:ext cx="45500" cy="107668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33" name="Inkt 32">
                        <a:extLst>
                          <a:ext uri="{FF2B5EF4-FFF2-40B4-BE49-F238E27FC236}">
                            <a16:creationId xmlns:a16="http://schemas.microsoft.com/office/drawing/2014/main" id="{10254404-BEF4-F374-B867-0CBFE0C874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076215" y="2986091"/>
                      <a:ext cx="38160" cy="14760"/>
                    </p14:xfrm>
                  </p:contentPart>
                </mc:Choice>
                <mc:Fallback xmlns="">
                  <p:pic>
                    <p:nvPicPr>
                      <p:cNvPr id="33" name="Inkt 32">
                        <a:extLst>
                          <a:ext uri="{FF2B5EF4-FFF2-40B4-BE49-F238E27FC236}">
                            <a16:creationId xmlns:a16="http://schemas.microsoft.com/office/drawing/2014/main" id="{10254404-BEF4-F374-B867-0CBFE0C874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3066675" y="2976380"/>
                        <a:ext cx="57638" cy="33793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35" name="Inkt 34">
                      <a:extLst>
                        <a:ext uri="{FF2B5EF4-FFF2-40B4-BE49-F238E27FC236}">
                          <a16:creationId xmlns:a16="http://schemas.microsoft.com/office/drawing/2014/main" id="{E897EFB2-C516-19F6-D1E2-F317C75E9C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09095" y="3090851"/>
                    <a:ext cx="22680" cy="21240"/>
                  </p14:xfrm>
                </p:contentPart>
              </mc:Choice>
              <mc:Fallback xmlns="">
                <p:pic>
                  <p:nvPicPr>
                    <p:cNvPr id="35" name="Inkt 34">
                      <a:extLst>
                        <a:ext uri="{FF2B5EF4-FFF2-40B4-BE49-F238E27FC236}">
                          <a16:creationId xmlns:a16="http://schemas.microsoft.com/office/drawing/2014/main" id="{E897EFB2-C516-19F6-D1E2-F317C75E9C93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2799546" y="3081018"/>
                      <a:ext cx="42177" cy="4051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36" name="Inkt 35">
                      <a:extLst>
                        <a:ext uri="{FF2B5EF4-FFF2-40B4-BE49-F238E27FC236}">
                          <a16:creationId xmlns:a16="http://schemas.microsoft.com/office/drawing/2014/main" id="{022687E5-B609-03CF-D1E9-3042F6AC8B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92775" y="3042971"/>
                    <a:ext cx="45720" cy="5040"/>
                  </p14:xfrm>
                </p:contentPart>
              </mc:Choice>
              <mc:Fallback xmlns="">
                <p:pic>
                  <p:nvPicPr>
                    <p:cNvPr id="36" name="Inkt 35">
                      <a:extLst>
                        <a:ext uri="{FF2B5EF4-FFF2-40B4-BE49-F238E27FC236}">
                          <a16:creationId xmlns:a16="http://schemas.microsoft.com/office/drawing/2014/main" id="{022687E5-B609-03CF-D1E9-3042F6AC8B5F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3083233" y="3033666"/>
                      <a:ext cx="65201" cy="24037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9" name="Groep 38">
                  <a:extLst>
                    <a:ext uri="{FF2B5EF4-FFF2-40B4-BE49-F238E27FC236}">
                      <a16:creationId xmlns:a16="http://schemas.microsoft.com/office/drawing/2014/main" id="{19CCF9B6-1DF9-06E6-5431-26D9576048CC}"/>
                    </a:ext>
                  </a:extLst>
                </p:cNvPr>
                <p:cNvGrpSpPr/>
                <p:nvPr/>
              </p:nvGrpSpPr>
              <p:grpSpPr>
                <a:xfrm>
                  <a:off x="3205095" y="3066731"/>
                  <a:ext cx="38880" cy="138600"/>
                  <a:chOff x="3205095" y="3066731"/>
                  <a:chExt cx="38880" cy="1386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37" name="Inkt 36">
                        <a:extLst>
                          <a:ext uri="{FF2B5EF4-FFF2-40B4-BE49-F238E27FC236}">
                            <a16:creationId xmlns:a16="http://schemas.microsoft.com/office/drawing/2014/main" id="{7C2544CA-B988-A11A-C9CE-46CA9D4D6D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07255" y="3066731"/>
                      <a:ext cx="15840" cy="10800"/>
                    </p14:xfrm>
                  </p:contentPart>
                </mc:Choice>
                <mc:Fallback xmlns="">
                  <p:pic>
                    <p:nvPicPr>
                      <p:cNvPr id="37" name="Inkt 36">
                        <a:extLst>
                          <a:ext uri="{FF2B5EF4-FFF2-40B4-BE49-F238E27FC236}">
                            <a16:creationId xmlns:a16="http://schemas.microsoft.com/office/drawing/2014/main" id="{7C2544CA-B988-A11A-C9CE-46CA9D4D6D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3197751" y="3057131"/>
                        <a:ext cx="35244" cy="3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38" name="Inkt 37">
                        <a:extLst>
                          <a:ext uri="{FF2B5EF4-FFF2-40B4-BE49-F238E27FC236}">
                            <a16:creationId xmlns:a16="http://schemas.microsoft.com/office/drawing/2014/main" id="{DE6F1B38-1C22-1540-A28B-DD67F716B0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05095" y="3113891"/>
                      <a:ext cx="38880" cy="91440"/>
                    </p14:xfrm>
                  </p:contentPart>
                </mc:Choice>
                <mc:Fallback xmlns="">
                  <p:pic>
                    <p:nvPicPr>
                      <p:cNvPr id="38" name="Inkt 37">
                        <a:extLst>
                          <a:ext uri="{FF2B5EF4-FFF2-40B4-BE49-F238E27FC236}">
                            <a16:creationId xmlns:a16="http://schemas.microsoft.com/office/drawing/2014/main" id="{DE6F1B38-1C22-1540-A28B-DD67F716B0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3195475" y="3104349"/>
                        <a:ext cx="58520" cy="110921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42" name="Groep 41">
                  <a:extLst>
                    <a:ext uri="{FF2B5EF4-FFF2-40B4-BE49-F238E27FC236}">
                      <a16:creationId xmlns:a16="http://schemas.microsoft.com/office/drawing/2014/main" id="{B98F8E66-6713-F014-2699-5BB27C4B3FF1}"/>
                    </a:ext>
                  </a:extLst>
                </p:cNvPr>
                <p:cNvGrpSpPr/>
                <p:nvPr/>
              </p:nvGrpSpPr>
              <p:grpSpPr>
                <a:xfrm>
                  <a:off x="3230295" y="3545531"/>
                  <a:ext cx="27720" cy="136440"/>
                  <a:chOff x="3230295" y="3545531"/>
                  <a:chExt cx="27720" cy="1364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40" name="Inkt 39">
                        <a:extLst>
                          <a:ext uri="{FF2B5EF4-FFF2-40B4-BE49-F238E27FC236}">
                            <a16:creationId xmlns:a16="http://schemas.microsoft.com/office/drawing/2014/main" id="{F7BD3D2D-C080-C3AA-899A-1F3D401A709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40735" y="3614651"/>
                      <a:ext cx="17280" cy="67320"/>
                    </p14:xfrm>
                  </p:contentPart>
                </mc:Choice>
                <mc:Fallback xmlns="">
                  <p:pic>
                    <p:nvPicPr>
                      <p:cNvPr id="40" name="Inkt 39">
                        <a:extLst>
                          <a:ext uri="{FF2B5EF4-FFF2-40B4-BE49-F238E27FC236}">
                            <a16:creationId xmlns:a16="http://schemas.microsoft.com/office/drawing/2014/main" id="{F7BD3D2D-C080-C3AA-899A-1F3D401A7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3231090" y="3604692"/>
                        <a:ext cx="36971" cy="86839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41" name="Inkt 40">
                        <a:extLst>
                          <a:ext uri="{FF2B5EF4-FFF2-40B4-BE49-F238E27FC236}">
                            <a16:creationId xmlns:a16="http://schemas.microsoft.com/office/drawing/2014/main" id="{1D821F92-6E43-71DC-8864-FC65D7EA8F2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3230295" y="3545531"/>
                      <a:ext cx="13320" cy="30240"/>
                    </p14:xfrm>
                  </p:contentPart>
                </mc:Choice>
                <mc:Fallback xmlns="">
                  <p:pic>
                    <p:nvPicPr>
                      <p:cNvPr id="41" name="Inkt 40">
                        <a:extLst>
                          <a:ext uri="{FF2B5EF4-FFF2-40B4-BE49-F238E27FC236}">
                            <a16:creationId xmlns:a16="http://schemas.microsoft.com/office/drawing/2014/main" id="{1D821F92-6E43-71DC-8864-FC65D7EA8F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3220204" y="3535584"/>
                        <a:ext cx="33098" cy="49737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43" name="Inkt 42">
                      <a:extLst>
                        <a:ext uri="{FF2B5EF4-FFF2-40B4-BE49-F238E27FC236}">
                          <a16:creationId xmlns:a16="http://schemas.microsoft.com/office/drawing/2014/main" id="{E94F6653-05E0-8F2B-1A4B-5C174638D2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51735" y="4175891"/>
                    <a:ext cx="180360" cy="133920"/>
                  </p14:xfrm>
                </p:contentPart>
              </mc:Choice>
              <mc:Fallback xmlns="">
                <p:pic>
                  <p:nvPicPr>
                    <p:cNvPr id="43" name="Inkt 42">
                      <a:extLst>
                        <a:ext uri="{FF2B5EF4-FFF2-40B4-BE49-F238E27FC236}">
                          <a16:creationId xmlns:a16="http://schemas.microsoft.com/office/drawing/2014/main" id="{E94F6653-05E0-8F2B-1A4B-5C174638D2B7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3041781" y="4165956"/>
                      <a:ext cx="199869" cy="15339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pic>
            <p:nvPicPr>
              <p:cNvPr id="16" name="Afbeelding 15">
                <a:extLst>
                  <a:ext uri="{FF2B5EF4-FFF2-40B4-BE49-F238E27FC236}">
                    <a16:creationId xmlns:a16="http://schemas.microsoft.com/office/drawing/2014/main" id="{7E68BC57-42A0-56A0-8B19-EF4F69BB3B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2">
                <a:extLst>
                  <a:ext uri="{BEBA8EAE-BF5A-486C-A8C5-ECC9F3942E4B}">
                    <a14:imgProps xmlns:a14="http://schemas.microsoft.com/office/drawing/2010/main">
                      <a14:imgLayer r:embed="rId53">
                        <a14:imgEffect>
                          <a14:backgroundRemoval t="8105" b="95801" l="9961" r="89844">
                            <a14:foregroundMark x1="49023" y1="34277" x2="49023" y2="34277"/>
                            <a14:foregroundMark x1="48145" y1="35840" x2="51074" y2="31641"/>
                            <a14:foregroundMark x1="50781" y1="42480" x2="50781" y2="42480"/>
                            <a14:foregroundMark x1="59277" y1="61328" x2="59277" y2="61328"/>
                            <a14:foregroundMark x1="39941" y1="59277" x2="39941" y2="59277"/>
                            <a14:foregroundMark x1="45410" y1="93750" x2="45410" y2="93750"/>
                            <a14:foregroundMark x1="54395" y1="94434" x2="54395" y2="94434"/>
                            <a14:foregroundMark x1="53809" y1="95605" x2="54590" y2="95801"/>
                            <a14:foregroundMark x1="56445" y1="95508" x2="56445" y2="95508"/>
                            <a14:foregroundMark x1="45801" y1="91113" x2="44336" y2="94727"/>
                            <a14:foregroundMark x1="48242" y1="39648" x2="52344" y2="36328"/>
                            <a14:foregroundMark x1="45313" y1="11523" x2="45313" y2="11523"/>
                            <a14:foregroundMark x1="43750" y1="11328" x2="43750" y2="11328"/>
                            <a14:foregroundMark x1="41797" y1="13965" x2="41797" y2="13965"/>
                            <a14:foregroundMark x1="39746" y1="18359" x2="39746" y2="18359"/>
                            <a14:foregroundMark x1="39029" y1="20898" x2="43359" y2="11426"/>
                            <a14:foregroundMark x1="38672" y1="21680" x2="39029" y2="20898"/>
                            <a14:foregroundMark x1="43359" y1="11426" x2="52246" y2="8105"/>
                            <a14:foregroundMark x1="52246" y1="8105" x2="53125" y2="10352"/>
                            <a14:foregroundMark x1="58691" y1="12891" x2="58691" y2="12891"/>
                            <a14:foregroundMark x1="42285" y1="12598" x2="42285" y2="12598"/>
                            <a14:foregroundMark x1="41504" y1="12891" x2="41504" y2="12891"/>
                            <a14:foregroundMark x1="38867" y1="20605" x2="41992" y2="13086"/>
                            <a14:backgroundMark x1="36133" y1="13184" x2="33887" y2="83789"/>
                            <a14:backgroundMark x1="33887" y1="83789" x2="22949" y2="83105"/>
                            <a14:backgroundMark x1="22949" y1="83105" x2="16309" y2="19824"/>
                            <a14:backgroundMark x1="16309" y1="19824" x2="21387" y2="11328"/>
                            <a14:backgroundMark x1="21387" y1="11328" x2="36035" y2="13672"/>
                            <a14:backgroundMark x1="37695" y1="20898" x2="37695" y2="20898"/>
                            <a14:backgroundMark x1="56934" y1="90137" x2="58301" y2="90137"/>
                            <a14:backgroundMark x1="61816" y1="91406" x2="61816" y2="91406"/>
                            <a14:backgroundMark x1="61523" y1="91602" x2="61816" y2="92188"/>
                            <a14:backgroundMark x1="57227" y1="89844" x2="57227" y2="89844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3265537" y="2764783"/>
                <a:ext cx="1488886" cy="1488886"/>
              </a:xfrm>
              <a:prstGeom prst="rect">
                <a:avLst/>
              </a:prstGeom>
            </p:spPr>
          </p:pic>
        </p:grpSp>
        <p:sp>
          <p:nvSpPr>
            <p:cNvPr id="50" name="Tijdelijke aanduiding voor inhoud 3">
              <a:extLst>
                <a:ext uri="{FF2B5EF4-FFF2-40B4-BE49-F238E27FC236}">
                  <a16:creationId xmlns:a16="http://schemas.microsoft.com/office/drawing/2014/main" id="{029D1E2B-0F39-6ECE-2F32-DF95684440DB}"/>
                </a:ext>
              </a:extLst>
            </p:cNvPr>
            <p:cNvSpPr txBox="1">
              <a:spLocks/>
            </p:cNvSpPr>
            <p:nvPr/>
          </p:nvSpPr>
          <p:spPr>
            <a:xfrm>
              <a:off x="6229484" y="4120508"/>
              <a:ext cx="1477496" cy="393661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lnSpcReduction="10000"/>
            </a:bodyPr>
            <a:lstStyle>
              <a:lvl1pPr marL="0" indent="0" algn="l" defTabSz="685894" rtl="0" eaLnBrk="1" latinLnBrk="0" hangingPunct="1">
                <a:lnSpc>
                  <a:spcPct val="100000"/>
                </a:lnSpc>
                <a:spcBef>
                  <a:spcPts val="750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47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94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842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789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186" indent="-171450" algn="l" defTabSz="685894" rtl="0" eaLnBrk="1" latinLnBrk="0" hangingPunct="1">
                <a:lnSpc>
                  <a:spcPct val="150000"/>
                </a:lnSpc>
                <a:spcBef>
                  <a:spcPts val="375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lang="en-US" sz="953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683" indent="0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104" indent="-171474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051" indent="-171474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2667" dirty="0"/>
                <a:t>Community</a:t>
              </a:r>
            </a:p>
          </p:txBody>
        </p:sp>
      </p:grpSp>
      <p:grpSp>
        <p:nvGrpSpPr>
          <p:cNvPr id="57" name="Groep 56">
            <a:extLst>
              <a:ext uri="{FF2B5EF4-FFF2-40B4-BE49-F238E27FC236}">
                <a16:creationId xmlns:a16="http://schemas.microsoft.com/office/drawing/2014/main" id="{A1FDA5AB-B62D-6D0A-24C6-CE5DA4A3E16B}"/>
              </a:ext>
            </a:extLst>
          </p:cNvPr>
          <p:cNvGrpSpPr/>
          <p:nvPr/>
        </p:nvGrpSpPr>
        <p:grpSpPr>
          <a:xfrm>
            <a:off x="4541242" y="1460047"/>
            <a:ext cx="2341431" cy="2035789"/>
            <a:chOff x="3078432" y="1095035"/>
            <a:chExt cx="1756073" cy="1526842"/>
          </a:xfrm>
        </p:grpSpPr>
        <p:pic>
          <p:nvPicPr>
            <p:cNvPr id="1036" name="Picture 12" descr="Picture style: pixar,  Character: Mary,  Gender: Female,  Age: 30,  Clothes: business suit,  Hair color: brown,  Skin color: tanned,  Background: white,  Show the entire characters, including their feet,  Pose: one arm around a co-worker">
              <a:extLst>
                <a:ext uri="{FF2B5EF4-FFF2-40B4-BE49-F238E27FC236}">
                  <a16:creationId xmlns:a16="http://schemas.microsoft.com/office/drawing/2014/main" id="{AA90BF80-659B-2EDC-1C31-989126B61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415" y="1095035"/>
              <a:ext cx="1249818" cy="1249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ijdelijke aanduiding voor inhoud 3">
              <a:extLst>
                <a:ext uri="{FF2B5EF4-FFF2-40B4-BE49-F238E27FC236}">
                  <a16:creationId xmlns:a16="http://schemas.microsoft.com/office/drawing/2014/main" id="{9C494688-D86A-3305-8D78-FBAC4320E6EC}"/>
                </a:ext>
              </a:extLst>
            </p:cNvPr>
            <p:cNvSpPr txBox="1">
              <a:spLocks/>
            </p:cNvSpPr>
            <p:nvPr/>
          </p:nvSpPr>
          <p:spPr>
            <a:xfrm>
              <a:off x="3078432" y="2228216"/>
              <a:ext cx="1756073" cy="393661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lnSpcReduction="10000"/>
            </a:bodyPr>
            <a:lstStyle>
              <a:lvl1pPr marL="0" indent="0" algn="l" defTabSz="685894" rtl="0" eaLnBrk="1" latinLnBrk="0" hangingPunct="1">
                <a:lnSpc>
                  <a:spcPct val="100000"/>
                </a:lnSpc>
                <a:spcBef>
                  <a:spcPts val="750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47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94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842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789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186" indent="-171450" algn="l" defTabSz="685894" rtl="0" eaLnBrk="1" latinLnBrk="0" hangingPunct="1">
                <a:lnSpc>
                  <a:spcPct val="150000"/>
                </a:lnSpc>
                <a:spcBef>
                  <a:spcPts val="375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lang="en-US" sz="953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683" indent="0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104" indent="-171474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051" indent="-171474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2667" dirty="0" err="1"/>
                <a:t>Collaboration</a:t>
              </a:r>
              <a:endParaRPr lang="nl-NL" sz="2667" dirty="0"/>
            </a:p>
          </p:txBody>
        </p:sp>
      </p:grpSp>
      <p:grpSp>
        <p:nvGrpSpPr>
          <p:cNvPr id="58" name="Groep 57">
            <a:extLst>
              <a:ext uri="{FF2B5EF4-FFF2-40B4-BE49-F238E27FC236}">
                <a16:creationId xmlns:a16="http://schemas.microsoft.com/office/drawing/2014/main" id="{2A23F68C-5B78-00ED-5A71-3170686F6E0A}"/>
              </a:ext>
            </a:extLst>
          </p:cNvPr>
          <p:cNvGrpSpPr/>
          <p:nvPr/>
        </p:nvGrpSpPr>
        <p:grpSpPr>
          <a:xfrm>
            <a:off x="7485290" y="1426516"/>
            <a:ext cx="3731767" cy="2069320"/>
            <a:chOff x="5613967" y="1069887"/>
            <a:chExt cx="2798825" cy="1551990"/>
          </a:xfrm>
        </p:grpSpPr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AFD852CF-184A-164A-4CF7-E37A6CD51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BEBA8EAE-BF5A-486C-A8C5-ECC9F3942E4B}">
                  <a14:imgProps xmlns:a14="http://schemas.microsoft.com/office/drawing/2010/main">
                    <a14:imgLayer r:embed="rId56">
                      <a14:imgEffect>
                        <a14:backgroundRemoval t="5664" b="96094" l="9961" r="89844">
                          <a14:foregroundMark x1="57715" y1="96289" x2="57715" y2="96289"/>
                          <a14:foregroundMark x1="50098" y1="41797" x2="50098" y2="41797"/>
                          <a14:foregroundMark x1="43652" y1="9277" x2="43652" y2="9277"/>
                          <a14:foregroundMark x1="47168" y1="5664" x2="47168" y2="5664"/>
                          <a14:foregroundMark x1="60938" y1="94434" x2="60938" y2="9443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66259" y="1069887"/>
              <a:ext cx="1249818" cy="1249818"/>
            </a:xfrm>
            <a:prstGeom prst="rect">
              <a:avLst/>
            </a:prstGeom>
          </p:spPr>
        </p:pic>
        <p:sp>
          <p:nvSpPr>
            <p:cNvPr id="55" name="Tijdelijke aanduiding voor inhoud 3">
              <a:extLst>
                <a:ext uri="{FF2B5EF4-FFF2-40B4-BE49-F238E27FC236}">
                  <a16:creationId xmlns:a16="http://schemas.microsoft.com/office/drawing/2014/main" id="{0F9FEC60-1666-8DE6-4246-13DBED0703FB}"/>
                </a:ext>
              </a:extLst>
            </p:cNvPr>
            <p:cNvSpPr txBox="1">
              <a:spLocks/>
            </p:cNvSpPr>
            <p:nvPr/>
          </p:nvSpPr>
          <p:spPr>
            <a:xfrm>
              <a:off x="5613967" y="2228216"/>
              <a:ext cx="2798825" cy="393661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lnSpcReduction="10000"/>
            </a:bodyPr>
            <a:lstStyle>
              <a:lvl1pPr marL="0" indent="0" algn="l" defTabSz="685894" rtl="0" eaLnBrk="1" latinLnBrk="0" hangingPunct="1">
                <a:lnSpc>
                  <a:spcPct val="100000"/>
                </a:lnSpc>
                <a:spcBef>
                  <a:spcPts val="750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47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94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842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789" indent="0" algn="l" defTabSz="685894" rtl="0" eaLnBrk="1" latinLnBrk="0" hangingPunct="1">
                <a:lnSpc>
                  <a:spcPct val="100000"/>
                </a:lnSpc>
                <a:spcBef>
                  <a:spcPts val="375"/>
                </a:spcBef>
                <a:buClr>
                  <a:schemeClr val="accent2"/>
                </a:buClr>
                <a:buFontTx/>
                <a:buNone/>
                <a:defRPr lang="en-US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6186" indent="-171450" algn="l" defTabSz="685894" rtl="0" eaLnBrk="1" latinLnBrk="0" hangingPunct="1">
                <a:lnSpc>
                  <a:spcPct val="150000"/>
                </a:lnSpc>
                <a:spcBef>
                  <a:spcPts val="375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lang="en-US" sz="953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683" indent="0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104" indent="-171474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051" indent="-171474" algn="l" defTabSz="685894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2667" dirty="0"/>
                <a:t>Release </a:t>
              </a:r>
              <a:r>
                <a:rPr lang="nl-NL" sz="2667" dirty="0" err="1"/>
                <a:t>early</a:t>
              </a:r>
              <a:r>
                <a:rPr lang="nl-NL" sz="2667" dirty="0"/>
                <a:t> </a:t>
              </a:r>
              <a:r>
                <a:rPr lang="nl-NL" sz="2667" dirty="0" err="1"/>
                <a:t>and</a:t>
              </a:r>
              <a:r>
                <a:rPr lang="nl-NL" sz="2667" dirty="0"/>
                <a:t> </a:t>
              </a:r>
              <a:r>
                <a:rPr lang="nl-NL" sz="2667" dirty="0" err="1"/>
                <a:t>often</a:t>
              </a:r>
              <a:endParaRPr lang="nl-NL" sz="2667" dirty="0"/>
            </a:p>
          </p:txBody>
        </p:sp>
      </p:grpSp>
    </p:spTree>
    <p:extLst>
      <p:ext uri="{BB962C8B-B14F-4D97-AF65-F5344CB8AC3E}">
        <p14:creationId xmlns:p14="http://schemas.microsoft.com/office/powerpoint/2010/main" val="413815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FF2C8-0499-B6C2-7DAC-16D31E87D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9B8CDB-6E8E-E313-5546-050F847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5" y="547201"/>
            <a:ext cx="5423009" cy="784807"/>
          </a:xfrm>
        </p:spPr>
        <p:txBody>
          <a:bodyPr/>
          <a:lstStyle/>
          <a:p>
            <a:r>
              <a:rPr lang="nl-NL" dirty="0" err="1"/>
              <a:t>Yay</a:t>
            </a:r>
            <a:r>
              <a:rPr lang="nl-NL" dirty="0"/>
              <a:t> InnerSourcing!</a:t>
            </a:r>
          </a:p>
        </p:txBody>
      </p:sp>
      <p:pic>
        <p:nvPicPr>
          <p:cNvPr id="6" name="5 - It won't work">
            <a:extLst>
              <a:ext uri="{FF2B5EF4-FFF2-40B4-BE49-F238E27FC236}">
                <a16:creationId xmlns:a16="http://schemas.microsoft.com/office/drawing/2014/main" id="{705ECFED-F488-3467-4244-C8F214EA9A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1" b="93114" l="8621" r="93678">
                        <a14:foregroundMark x1="92720" y1="48902" x2="92720" y2="48902"/>
                        <a14:foregroundMark x1="10345" y1="51697" x2="10345" y2="51697"/>
                        <a14:foregroundMark x1="8812" y1="37924" x2="8812" y2="37924"/>
                        <a14:foregroundMark x1="16667" y1="73353" x2="16667" y2="73353"/>
                        <a14:foregroundMark x1="49234" y1="89721" x2="49234" y2="89721"/>
                        <a14:foregroundMark x1="70115" y1="91118" x2="70115" y2="91118"/>
                        <a14:foregroundMark x1="72605" y1="92315" x2="72605" y2="92315"/>
                        <a14:foregroundMark x1="71073" y1="93114" x2="71073" y2="93114"/>
                        <a14:foregroundMark x1="68199" y1="42216" x2="68199" y2="42216"/>
                        <a14:foregroundMark x1="16092" y1="74451" x2="16092" y2="74451"/>
                        <a14:foregroundMark x1="93295" y1="79142" x2="93295" y2="79142"/>
                        <a14:foregroundMark x1="93678" y1="47804" x2="93678" y2="47804"/>
                      </a14:backgroundRemoval>
                    </a14:imgEffect>
                  </a14:imgLayer>
                </a14:imgProps>
              </a:ext>
            </a:extLst>
          </a:blip>
          <a:srcRect t="10798" r="2500" b="3869"/>
          <a:stretch/>
        </p:blipFill>
        <p:spPr>
          <a:xfrm>
            <a:off x="5206029" y="1371510"/>
            <a:ext cx="1270339" cy="2134169"/>
          </a:xfrm>
          <a:prstGeom prst="rect">
            <a:avLst/>
          </a:prstGeom>
        </p:spPr>
      </p:pic>
      <p:pic>
        <p:nvPicPr>
          <p:cNvPr id="2" name="4 - Tidy everything up">
            <a:extLst>
              <a:ext uri="{FF2B5EF4-FFF2-40B4-BE49-F238E27FC236}">
                <a16:creationId xmlns:a16="http://schemas.microsoft.com/office/drawing/2014/main" id="{208884E1-7C72-D9DF-54AB-1384731E6F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16" b="98438" l="1660" r="97852">
                        <a14:foregroundMark x1="56836" y1="7422" x2="56836" y2="7422"/>
                        <a14:foregroundMark x1="59082" y1="3613" x2="59082" y2="3613"/>
                        <a14:foregroundMark x1="78711" y1="64063" x2="78711" y2="64063"/>
                        <a14:foregroundMark x1="80078" y1="81348" x2="80078" y2="81348"/>
                        <a14:foregroundMark x1="3418" y1="82227" x2="56738" y2="94727"/>
                        <a14:foregroundMark x1="56738" y1="94727" x2="87402" y2="86914"/>
                        <a14:foregroundMark x1="87402" y1="86914" x2="83301" y2="78223"/>
                        <a14:foregroundMark x1="83301" y1="78223" x2="81934" y2="63770"/>
                        <a14:foregroundMark x1="81934" y1="63770" x2="71191" y2="61035"/>
                        <a14:foregroundMark x1="71191" y1="61035" x2="67578" y2="72266"/>
                        <a14:foregroundMark x1="67578" y1="72266" x2="6641" y2="80859"/>
                        <a14:foregroundMark x1="57129" y1="80859" x2="57129" y2="80859"/>
                        <a14:foregroundMark x1="61035" y1="85254" x2="61035" y2="85254"/>
                        <a14:foregroundMark x1="59570" y1="80566" x2="66797" y2="86035"/>
                        <a14:foregroundMark x1="88281" y1="79199" x2="90820" y2="80859"/>
                        <a14:foregroundMark x1="74805" y1="60156" x2="76465" y2="59961"/>
                        <a14:foregroundMark x1="79297" y1="60742" x2="80371" y2="62109"/>
                        <a14:foregroundMark x1="86328" y1="68262" x2="80176" y2="58594"/>
                        <a14:foregroundMark x1="80176" y1="58594" x2="69043" y2="59180"/>
                        <a14:foregroundMark x1="69043" y1="59180" x2="67871" y2="61523"/>
                        <a14:foregroundMark x1="24902" y1="91406" x2="50684" y2="98438"/>
                        <a14:foregroundMark x1="89454" y1="89880" x2="94043" y2="88867"/>
                        <a14:foregroundMark x1="83299" y1="91239" x2="88769" y2="90031"/>
                        <a14:foregroundMark x1="50684" y1="98438" x2="76223" y2="92800"/>
                        <a14:foregroundMark x1="94043" y1="88867" x2="92480" y2="83691"/>
                        <a14:foregroundMark x1="52441" y1="96875" x2="52441" y2="96875"/>
                        <a14:foregroundMark x1="96582" y1="86133" x2="96582" y2="86133"/>
                        <a14:foregroundMark x1="92188" y1="71191" x2="92188" y2="71191"/>
                        <a14:foregroundMark x1="92188" y1="71191" x2="92188" y2="71191"/>
                        <a14:foregroundMark x1="2051" y1="81543" x2="2051" y2="81543"/>
                        <a14:foregroundMark x1="94824" y1="71582" x2="94824" y2="71582"/>
                        <a14:foregroundMark x1="93164" y1="70020" x2="93164" y2="70020"/>
                        <a14:foregroundMark x1="95117" y1="71387" x2="91309" y2="69434"/>
                        <a14:foregroundMark x1="93945" y1="73438" x2="93945" y2="73438"/>
                        <a14:foregroundMark x1="97852" y1="84863" x2="97852" y2="84863"/>
                        <a14:foregroundMark x1="96582" y1="86621" x2="96582" y2="86621"/>
                        <a14:foregroundMark x1="96973" y1="84277" x2="96973" y2="84277"/>
                        <a14:foregroundMark x1="95898" y1="83496" x2="95898" y2="83496"/>
                        <a14:foregroundMark x1="1660" y1="80566" x2="1660" y2="80566"/>
                        <a14:foregroundMark x1="3418" y1="79980" x2="3418" y2="79980"/>
                        <a14:foregroundMark x1="3613" y1="79688" x2="3613" y2="79688"/>
                        <a14:foregroundMark x1="93945" y1="75195" x2="93945" y2="75195"/>
                        <a14:foregroundMark x1="91992" y1="69531" x2="94141" y2="72559"/>
                        <a14:backgroundMark x1="24023" y1="95410" x2="24023" y2="95410"/>
                        <a14:backgroundMark x1="24316" y1="95898" x2="23047" y2="97266"/>
                        <a14:backgroundMark x1="25586" y1="96289" x2="24414" y2="96289"/>
                        <a14:backgroundMark x1="26172" y1="95215" x2="25391" y2="96680"/>
                        <a14:backgroundMark x1="30762" y1="97461" x2="31445" y2="99512"/>
                        <a14:backgroundMark x1="16016" y1="74707" x2="16016" y2="74707"/>
                        <a14:backgroundMark x1="54883" y1="70215" x2="54883" y2="70215"/>
                        <a14:backgroundMark x1="90527" y1="91406" x2="77051" y2="93945"/>
                        <a14:backgroundMark x1="84277" y1="92969" x2="88770" y2="91211"/>
                        <a14:backgroundMark x1="86914" y1="91895" x2="86914" y2="91895"/>
                        <a14:backgroundMark x1="86914" y1="91895" x2="86914" y2="91895"/>
                        <a14:backgroundMark x1="86035" y1="91797" x2="86035" y2="91797"/>
                      </a14:backgroundRemoval>
                    </a14:imgEffect>
                  </a14:imgLayer>
                </a14:imgProps>
              </a:ext>
            </a:extLst>
          </a:blip>
          <a:srcRect t="198" b="22"/>
          <a:stretch/>
        </p:blipFill>
        <p:spPr>
          <a:xfrm>
            <a:off x="8688908" y="1487313"/>
            <a:ext cx="2494377" cy="2488907"/>
          </a:xfrm>
          <a:prstGeom prst="rect">
            <a:avLst/>
          </a:prstGeom>
        </p:spPr>
      </p:pic>
      <p:pic>
        <p:nvPicPr>
          <p:cNvPr id="1026" name="3 - Platform teams" descr="a pixar-style image of mario and luigi standing on a platform. Make the background white">
            <a:extLst>
              <a:ext uri="{FF2B5EF4-FFF2-40B4-BE49-F238E27FC236}">
                <a16:creationId xmlns:a16="http://schemas.microsoft.com/office/drawing/2014/main" id="{FF2A554C-E093-848E-8141-7CD08773E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368" y="3866333"/>
            <a:ext cx="2677727" cy="267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2 - Gamification" descr="a pixar style image of someone gaming. Make the background white and show the entire person">
            <a:extLst>
              <a:ext uri="{FF2B5EF4-FFF2-40B4-BE49-F238E27FC236}">
                <a16:creationId xmlns:a16="http://schemas.microsoft.com/office/drawing/2014/main" id="{24B0250E-EA09-CF08-6711-70AB169CB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13" b="92969" l="9961" r="93555">
                        <a14:foregroundMark x1="57520" y1="7910" x2="57520" y2="7910"/>
                        <a14:foregroundMark x1="89258" y1="28711" x2="89258" y2="28711"/>
                        <a14:foregroundMark x1="93555" y1="33789" x2="93555" y2="33789"/>
                        <a14:foregroundMark x1="52734" y1="46289" x2="52734" y2="46289"/>
                        <a14:foregroundMark x1="55469" y1="43359" x2="55469" y2="43359"/>
                        <a14:foregroundMark x1="45020" y1="90137" x2="45020" y2="90137"/>
                        <a14:foregroundMark x1="33008" y1="91602" x2="41016" y2="92090"/>
                        <a14:foregroundMark x1="41016" y1="92090" x2="50684" y2="91602"/>
                        <a14:foregroundMark x1="67773" y1="89941" x2="78320" y2="88965"/>
                        <a14:foregroundMark x1="78320" y1="88965" x2="79395" y2="88965"/>
                        <a14:foregroundMark x1="80469" y1="92969" x2="81250" y2="88965"/>
                        <a14:foregroundMark x1="33984" y1="85742" x2="33984" y2="85742"/>
                        <a14:foregroundMark x1="66797" y1="28906" x2="66797" y2="28906"/>
                        <a14:foregroundMark x1="66797" y1="27148" x2="66797" y2="21582"/>
                        <a14:foregroundMark x1="56934" y1="42871" x2="56934" y2="42871"/>
                        <a14:foregroundMark x1="55078" y1="43359" x2="58301" y2="41992"/>
                        <a14:foregroundMark x1="53809" y1="43359" x2="57813" y2="41992"/>
                        <a14:foregroundMark x1="37891" y1="85254" x2="42773" y2="86426"/>
                        <a14:foregroundMark x1="38770" y1="83691" x2="38770" y2="83691"/>
                        <a14:backgroundMark x1="15918" y1="37988" x2="26367" y2="41309"/>
                        <a14:backgroundMark x1="26367" y1="41309" x2="31738" y2="48633"/>
                        <a14:backgroundMark x1="31738" y1="48633" x2="20996" y2="61426"/>
                        <a14:backgroundMark x1="24023" y1="67871" x2="20215" y2="89258"/>
                        <a14:backgroundMark x1="20215" y1="89258" x2="20215" y2="89258"/>
                        <a14:backgroundMark x1="84961" y1="88477" x2="84180" y2="97168"/>
                        <a14:backgroundMark x1="36523" y1="82227" x2="36523" y2="82227"/>
                        <a14:backgroundMark x1="38281" y1="82520" x2="38281" y2="82520"/>
                        <a14:backgroundMark x1="40234" y1="83398" x2="40234" y2="83398"/>
                        <a14:backgroundMark x1="40201" y1="83691" x2="38086" y2="82715"/>
                        <a14:backgroundMark x1="40908" y1="84017" x2="40201" y2="83691"/>
                        <a14:backgroundMark x1="16602" y1="70020" x2="19336" y2="7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8"/>
          <a:stretch/>
        </p:blipFill>
        <p:spPr bwMode="auto">
          <a:xfrm>
            <a:off x="2737892" y="3976220"/>
            <a:ext cx="1850984" cy="22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1 - Free work">
            <a:extLst>
              <a:ext uri="{FF2B5EF4-FFF2-40B4-BE49-F238E27FC236}">
                <a16:creationId xmlns:a16="http://schemas.microsoft.com/office/drawing/2014/main" id="{0EB22C28-27F7-7CFF-01E5-8F75D7BD46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055" b="95508" l="9961" r="89844">
                        <a14:foregroundMark x1="49902" y1="8105" x2="49902" y2="8105"/>
                        <a14:foregroundMark x1="32129" y1="6543" x2="32129" y2="6543"/>
                        <a14:foregroundMark x1="52344" y1="6152" x2="52344" y2="6152"/>
                        <a14:foregroundMark x1="63867" y1="50977" x2="63867" y2="50977"/>
                        <a14:foregroundMark x1="63477" y1="52734" x2="63477" y2="52734"/>
                        <a14:foregroundMark x1="58105" y1="92090" x2="58105" y2="92090"/>
                        <a14:foregroundMark x1="73730" y1="95508" x2="73730" y2="95508"/>
                        <a14:foregroundMark x1="63965" y1="19629" x2="63965" y2="19629"/>
                        <a14:foregroundMark x1="63086" y1="20410" x2="63086" y2="20410"/>
                        <a14:backgroundMark x1="25586" y1="72266" x2="25586" y2="72266"/>
                        <a14:backgroundMark x1="50586" y1="81445" x2="50586" y2="81445"/>
                        <a14:backgroundMark x1="68066" y1="87305" x2="68066" y2="87305"/>
                        <a14:backgroundMark x1="57813" y1="56152" x2="57813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360" y="1523871"/>
            <a:ext cx="2658131" cy="265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5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FF2C8-0499-B6C2-7DAC-16D31E87D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39B8CDB-6E8E-E313-5546-050F84700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5" y="547201"/>
            <a:ext cx="7668498" cy="784807"/>
          </a:xfrm>
        </p:spPr>
        <p:txBody>
          <a:bodyPr/>
          <a:lstStyle/>
          <a:p>
            <a:r>
              <a:rPr lang="nl-NL" dirty="0"/>
              <a:t>5 </a:t>
            </a:r>
            <a:r>
              <a:rPr lang="nl-NL" dirty="0" err="1"/>
              <a:t>Myths</a:t>
            </a:r>
            <a:r>
              <a:rPr lang="nl-NL" dirty="0"/>
              <a:t> of </a:t>
            </a:r>
            <a:r>
              <a:rPr lang="nl-NL" dirty="0" err="1"/>
              <a:t>InnerSource</a:t>
            </a:r>
            <a:endParaRPr lang="nl-NL" dirty="0"/>
          </a:p>
        </p:txBody>
      </p:sp>
      <p:sp>
        <p:nvSpPr>
          <p:cNvPr id="2" name="Tijdelijke aanduiding voor inhoud 3">
            <a:extLst>
              <a:ext uri="{FF2B5EF4-FFF2-40B4-BE49-F238E27FC236}">
                <a16:creationId xmlns:a16="http://schemas.microsoft.com/office/drawing/2014/main" id="{77FD5800-7DB4-4CD6-CDB2-50831450E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541" y="1798154"/>
            <a:ext cx="9600000" cy="4320000"/>
          </a:xfrm>
        </p:spPr>
        <p:txBody>
          <a:bodyPr>
            <a:normAutofit/>
          </a:bodyPr>
          <a:lstStyle/>
          <a:p>
            <a:r>
              <a:rPr lang="nl-NL" dirty="0" err="1"/>
              <a:t>We’ll</a:t>
            </a:r>
            <a:r>
              <a:rPr lang="nl-NL" dirty="0"/>
              <a:t> get free </a:t>
            </a:r>
            <a:r>
              <a:rPr lang="nl-NL" dirty="0" err="1"/>
              <a:t>work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Gamification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Tidy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up</a:t>
            </a:r>
            <a:br>
              <a:rPr lang="nl-NL" dirty="0"/>
            </a:br>
            <a:endParaRPr lang="nl-NL" dirty="0"/>
          </a:p>
          <a:p>
            <a:r>
              <a:rPr lang="nl-NL" dirty="0"/>
              <a:t>Framework Teams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InnerSource</a:t>
            </a:r>
            <a:r>
              <a:rPr lang="nl-NL" dirty="0"/>
              <a:t> </a:t>
            </a:r>
            <a:r>
              <a:rPr lang="nl-NL" dirty="0" err="1"/>
              <a:t>won’t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here</a:t>
            </a:r>
          </a:p>
        </p:txBody>
      </p:sp>
      <p:pic>
        <p:nvPicPr>
          <p:cNvPr id="5" name="Afbeelding will work">
            <a:extLst>
              <a:ext uri="{FF2B5EF4-FFF2-40B4-BE49-F238E27FC236}">
                <a16:creationId xmlns:a16="http://schemas.microsoft.com/office/drawing/2014/main" id="{E6B01A62-0D09-1B4A-E281-55528F3CD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1" b="93114" l="8621" r="93678">
                        <a14:foregroundMark x1="92720" y1="48902" x2="92720" y2="48902"/>
                        <a14:foregroundMark x1="10345" y1="51697" x2="10345" y2="51697"/>
                        <a14:foregroundMark x1="8812" y1="37924" x2="8812" y2="37924"/>
                        <a14:foregroundMark x1="16667" y1="73353" x2="16667" y2="73353"/>
                        <a14:foregroundMark x1="49234" y1="89721" x2="49234" y2="89721"/>
                        <a14:foregroundMark x1="70115" y1="91118" x2="70115" y2="91118"/>
                        <a14:foregroundMark x1="72605" y1="92315" x2="72605" y2="92315"/>
                        <a14:foregroundMark x1="71073" y1="93114" x2="71073" y2="93114"/>
                        <a14:foregroundMark x1="68199" y1="42216" x2="68199" y2="42216"/>
                        <a14:foregroundMark x1="16092" y1="74451" x2="16092" y2="74451"/>
                        <a14:foregroundMark x1="93295" y1="79142" x2="93295" y2="79142"/>
                        <a14:foregroundMark x1="93678" y1="47804" x2="93678" y2="47804"/>
                      </a14:backgroundRemoval>
                    </a14:imgEffect>
                  </a14:imgLayer>
                </a14:imgProps>
              </a:ext>
            </a:extLst>
          </a:blip>
          <a:srcRect t="10798" r="2500" b="3869"/>
          <a:stretch/>
        </p:blipFill>
        <p:spPr>
          <a:xfrm>
            <a:off x="1103227" y="5106478"/>
            <a:ext cx="414005" cy="695531"/>
          </a:xfrm>
          <a:prstGeom prst="rect">
            <a:avLst/>
          </a:prstGeom>
        </p:spPr>
      </p:pic>
      <p:pic>
        <p:nvPicPr>
          <p:cNvPr id="6" name="Afbeelding won't work" descr="Afbeelding met speelgoed, beeldje, tekenfilm&#10;&#10;Automatisch gegenereerde beschrijving">
            <a:extLst>
              <a:ext uri="{FF2B5EF4-FFF2-40B4-BE49-F238E27FC236}">
                <a16:creationId xmlns:a16="http://schemas.microsoft.com/office/drawing/2014/main" id="{78093ED6-CD6B-1189-8A4F-0BCF03CAAB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81" b="98104" l="9696" r="92395">
                        <a14:foregroundMark x1="70532" y1="44212" x2="70532" y2="44212"/>
                        <a14:foregroundMark x1="90684" y1="47206" x2="90684" y2="47206"/>
                        <a14:foregroundMark x1="12928" y1="48303" x2="12928" y2="48303"/>
                        <a14:foregroundMark x1="64068" y1="69661" x2="64068" y2="69661"/>
                        <a14:foregroundMark x1="84791" y1="72555" x2="84791" y2="72555"/>
                        <a14:foregroundMark x1="11217" y1="76647" x2="11217" y2="76647"/>
                        <a14:foregroundMark x1="92395" y1="80339" x2="92395" y2="80339"/>
                        <a14:foregroundMark x1="86312" y1="72854" x2="86312" y2="72854"/>
                        <a14:foregroundMark x1="46198" y1="89621" x2="46198" y2="89621"/>
                        <a14:foregroundMark x1="56084" y1="93413" x2="56084" y2="93413"/>
                        <a14:foregroundMark x1="65970" y1="91916" x2="65970" y2="91916"/>
                        <a14:foregroundMark x1="70722" y1="94311" x2="70722" y2="94311"/>
                        <a14:foregroundMark x1="26996" y1="89521" x2="53232" y2="96407"/>
                        <a14:foregroundMark x1="53232" y1="96407" x2="36312" y2="87824"/>
                        <a14:foregroundMark x1="36312" y1="87824" x2="34791" y2="87824"/>
                        <a14:foregroundMark x1="64829" y1="96407" x2="64829" y2="96407"/>
                        <a14:foregroundMark x1="71293" y1="98104" x2="71293" y2="98104"/>
                        <a14:foregroundMark x1="74905" y1="72455" x2="74905" y2="72455"/>
                        <a14:foregroundMark x1="67681" y1="68463" x2="67681" y2="68463"/>
                        <a14:foregroundMark x1="78137" y1="70259" x2="78137" y2="70259"/>
                        <a14:foregroundMark x1="72243" y1="68563" x2="72243" y2="68563"/>
                        <a14:foregroundMark x1="9886" y1="77445" x2="9886" y2="77445"/>
                        <a14:foregroundMark x1="9696" y1="79840" x2="9696" y2="79840"/>
                        <a14:foregroundMark x1="12548" y1="50599" x2="12548" y2="50599"/>
                        <a14:foregroundMark x1="92395" y1="48104" x2="92395" y2="48104"/>
                        <a14:foregroundMark x1="87452" y1="73553" x2="87452" y2="73553"/>
                        <a14:foregroundMark x1="88213" y1="74052" x2="88213" y2="74052"/>
                        <a14:foregroundMark x1="88973" y1="74750" x2="88973" y2="74750"/>
                        <a14:foregroundMark x1="82700" y1="71657" x2="82700" y2="71657"/>
                        <a14:foregroundMark x1="80989" y1="69860" x2="80989" y2="69860"/>
                        <a14:foregroundMark x1="83080" y1="70359" x2="83080" y2="70359"/>
                        <a14:foregroundMark x1="12548" y1="72854" x2="12548" y2="72854"/>
                        <a14:foregroundMark x1="12167" y1="73653" x2="12167" y2="73653"/>
                        <a14:foregroundMark x1="66160" y1="66567" x2="82890" y2="70758"/>
                        <a14:foregroundMark x1="82890" y1="70758" x2="87072" y2="73752"/>
                        <a14:foregroundMark x1="90304" y1="33433" x2="90304" y2="33433"/>
                      </a14:backgroundRemoval>
                    </a14:imgEffect>
                  </a14:imgLayer>
                </a14:imgProps>
              </a:ext>
            </a:extLst>
          </a:blip>
          <a:srcRect l="4663" t="10800" r="6321"/>
          <a:stretch/>
        </p:blipFill>
        <p:spPr>
          <a:xfrm>
            <a:off x="1103445" y="5081544"/>
            <a:ext cx="384043" cy="733083"/>
          </a:xfrm>
          <a:prstGeom prst="rect">
            <a:avLst/>
          </a:prstGeom>
        </p:spPr>
      </p:pic>
      <p:pic>
        <p:nvPicPr>
          <p:cNvPr id="4" name="Afbeelding platform teams">
            <a:extLst>
              <a:ext uri="{FF2B5EF4-FFF2-40B4-BE49-F238E27FC236}">
                <a16:creationId xmlns:a16="http://schemas.microsoft.com/office/drawing/2014/main" id="{D594B825-E6A5-3168-FD98-D99DB46C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19" y="4192661"/>
            <a:ext cx="941913" cy="9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tidy">
            <a:extLst>
              <a:ext uri="{FF2B5EF4-FFF2-40B4-BE49-F238E27FC236}">
                <a16:creationId xmlns:a16="http://schemas.microsoft.com/office/drawing/2014/main" id="{9E48022C-69B5-FCCA-81EB-E148870B41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6" b="98438" l="1660" r="97852">
                        <a14:foregroundMark x1="56836" y1="7422" x2="56836" y2="7422"/>
                        <a14:foregroundMark x1="59082" y1="3613" x2="59082" y2="3613"/>
                        <a14:foregroundMark x1="78711" y1="64063" x2="78711" y2="64063"/>
                        <a14:foregroundMark x1="80078" y1="81348" x2="80078" y2="81348"/>
                        <a14:foregroundMark x1="3418" y1="82227" x2="56738" y2="94727"/>
                        <a14:foregroundMark x1="56738" y1="94727" x2="87402" y2="86914"/>
                        <a14:foregroundMark x1="87402" y1="86914" x2="83301" y2="78223"/>
                        <a14:foregroundMark x1="83301" y1="78223" x2="81934" y2="63770"/>
                        <a14:foregroundMark x1="81934" y1="63770" x2="71191" y2="61035"/>
                        <a14:foregroundMark x1="71191" y1="61035" x2="67578" y2="72266"/>
                        <a14:foregroundMark x1="67578" y1="72266" x2="6641" y2="80859"/>
                        <a14:foregroundMark x1="57129" y1="80859" x2="57129" y2="80859"/>
                        <a14:foregroundMark x1="61035" y1="85254" x2="61035" y2="85254"/>
                        <a14:foregroundMark x1="59570" y1="80566" x2="66797" y2="86035"/>
                        <a14:foregroundMark x1="88281" y1="79199" x2="90820" y2="80859"/>
                        <a14:foregroundMark x1="74805" y1="60156" x2="76465" y2="59961"/>
                        <a14:foregroundMark x1="79297" y1="60742" x2="80371" y2="62109"/>
                        <a14:foregroundMark x1="86328" y1="68262" x2="80176" y2="58594"/>
                        <a14:foregroundMark x1="80176" y1="58594" x2="69043" y2="59180"/>
                        <a14:foregroundMark x1="69043" y1="59180" x2="67871" y2="61523"/>
                        <a14:foregroundMark x1="24902" y1="91406" x2="50684" y2="98438"/>
                        <a14:foregroundMark x1="89454" y1="89880" x2="94043" y2="88867"/>
                        <a14:foregroundMark x1="83299" y1="91239" x2="88769" y2="90031"/>
                        <a14:foregroundMark x1="50684" y1="98438" x2="76223" y2="92800"/>
                        <a14:foregroundMark x1="94043" y1="88867" x2="92480" y2="83691"/>
                        <a14:foregroundMark x1="52441" y1="96875" x2="52441" y2="96875"/>
                        <a14:foregroundMark x1="96582" y1="86133" x2="96582" y2="86133"/>
                        <a14:foregroundMark x1="92188" y1="71191" x2="92188" y2="71191"/>
                        <a14:foregroundMark x1="92188" y1="71191" x2="92188" y2="71191"/>
                        <a14:foregroundMark x1="2051" y1="81543" x2="2051" y2="81543"/>
                        <a14:foregroundMark x1="94824" y1="71582" x2="94824" y2="71582"/>
                        <a14:foregroundMark x1="93164" y1="70020" x2="93164" y2="70020"/>
                        <a14:foregroundMark x1="95117" y1="71387" x2="91309" y2="69434"/>
                        <a14:foregroundMark x1="93945" y1="73438" x2="93945" y2="73438"/>
                        <a14:foregroundMark x1="97852" y1="84863" x2="97852" y2="84863"/>
                        <a14:foregroundMark x1="96582" y1="86621" x2="96582" y2="86621"/>
                        <a14:foregroundMark x1="96973" y1="84277" x2="96973" y2="84277"/>
                        <a14:foregroundMark x1="95898" y1="83496" x2="95898" y2="83496"/>
                        <a14:foregroundMark x1="1660" y1="80566" x2="1660" y2="80566"/>
                        <a14:foregroundMark x1="3418" y1="79980" x2="3418" y2="79980"/>
                        <a14:foregroundMark x1="3613" y1="79688" x2="3613" y2="79688"/>
                        <a14:foregroundMark x1="93945" y1="75195" x2="93945" y2="75195"/>
                        <a14:foregroundMark x1="91992" y1="69531" x2="94141" y2="72559"/>
                        <a14:backgroundMark x1="24023" y1="95410" x2="24023" y2="95410"/>
                        <a14:backgroundMark x1="24316" y1="95898" x2="23047" y2="97266"/>
                        <a14:backgroundMark x1="25586" y1="96289" x2="24414" y2="96289"/>
                        <a14:backgroundMark x1="26172" y1="95215" x2="25391" y2="96680"/>
                        <a14:backgroundMark x1="30762" y1="97461" x2="31445" y2="99512"/>
                        <a14:backgroundMark x1="16016" y1="74707" x2="16016" y2="74707"/>
                        <a14:backgroundMark x1="54883" y1="70215" x2="54883" y2="70215"/>
                        <a14:backgroundMark x1="90527" y1="91406" x2="77051" y2="93945"/>
                        <a14:backgroundMark x1="84277" y1="92969" x2="88770" y2="91211"/>
                        <a14:backgroundMark x1="86914" y1="91895" x2="86914" y2="91895"/>
                        <a14:backgroundMark x1="86914" y1="91895" x2="86914" y2="91895"/>
                        <a14:backgroundMark x1="86035" y1="91797" x2="86035" y2="91797"/>
                      </a14:backgroundRemoval>
                    </a14:imgEffect>
                  </a14:imgLayer>
                </a14:imgProps>
              </a:ext>
            </a:extLst>
          </a:blip>
          <a:srcRect t="198" b="22"/>
          <a:stretch/>
        </p:blipFill>
        <p:spPr>
          <a:xfrm>
            <a:off x="925741" y="3405406"/>
            <a:ext cx="780155" cy="778444"/>
          </a:xfrm>
          <a:prstGeom prst="rect">
            <a:avLst/>
          </a:prstGeom>
        </p:spPr>
      </p:pic>
      <p:pic>
        <p:nvPicPr>
          <p:cNvPr id="7" name="Afbeelding gamification" descr="a pixar style image of someone gaming. Make the background white and show the entire person">
            <a:extLst>
              <a:ext uri="{FF2B5EF4-FFF2-40B4-BE49-F238E27FC236}">
                <a16:creationId xmlns:a16="http://schemas.microsoft.com/office/drawing/2014/main" id="{551DD2DF-D4B8-BC91-C8EA-D63AE92B0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13" b="92969" l="9961" r="93555">
                        <a14:foregroundMark x1="57520" y1="7910" x2="57520" y2="7910"/>
                        <a14:foregroundMark x1="89258" y1="28711" x2="89258" y2="28711"/>
                        <a14:foregroundMark x1="93555" y1="33789" x2="93555" y2="33789"/>
                        <a14:foregroundMark x1="52734" y1="46289" x2="52734" y2="46289"/>
                        <a14:foregroundMark x1="55469" y1="43359" x2="55469" y2="43359"/>
                        <a14:foregroundMark x1="45020" y1="90137" x2="45020" y2="90137"/>
                        <a14:foregroundMark x1="33008" y1="91602" x2="41016" y2="92090"/>
                        <a14:foregroundMark x1="41016" y1="92090" x2="50684" y2="91602"/>
                        <a14:foregroundMark x1="67773" y1="89941" x2="78320" y2="88965"/>
                        <a14:foregroundMark x1="78320" y1="88965" x2="79395" y2="88965"/>
                        <a14:foregroundMark x1="80469" y1="92969" x2="81250" y2="88965"/>
                        <a14:foregroundMark x1="33984" y1="85742" x2="33984" y2="85742"/>
                        <a14:foregroundMark x1="66797" y1="28906" x2="66797" y2="28906"/>
                        <a14:foregroundMark x1="66797" y1="27148" x2="66797" y2="21582"/>
                        <a14:foregroundMark x1="56934" y1="42871" x2="56934" y2="42871"/>
                        <a14:foregroundMark x1="55078" y1="43359" x2="58301" y2="41992"/>
                        <a14:foregroundMark x1="53809" y1="43359" x2="57813" y2="41992"/>
                        <a14:foregroundMark x1="37891" y1="85254" x2="42773" y2="86426"/>
                        <a14:foregroundMark x1="38770" y1="83691" x2="38770" y2="83691"/>
                        <a14:backgroundMark x1="15918" y1="37988" x2="26367" y2="41309"/>
                        <a14:backgroundMark x1="26367" y1="41309" x2="31738" y2="48633"/>
                        <a14:backgroundMark x1="31738" y1="48633" x2="20996" y2="61426"/>
                        <a14:backgroundMark x1="24023" y1="67871" x2="20215" y2="89258"/>
                        <a14:backgroundMark x1="20215" y1="89258" x2="20215" y2="89258"/>
                        <a14:backgroundMark x1="84961" y1="88477" x2="84180" y2="97168"/>
                        <a14:backgroundMark x1="36523" y1="82227" x2="36523" y2="82227"/>
                        <a14:backgroundMark x1="38281" y1="82520" x2="38281" y2="82520"/>
                        <a14:backgroundMark x1="40234" y1="83398" x2="40234" y2="83398"/>
                        <a14:backgroundMark x1="40201" y1="83691" x2="38086" y2="82715"/>
                        <a14:backgroundMark x1="40908" y1="84017" x2="40201" y2="83691"/>
                        <a14:backgroundMark x1="16602" y1="70020" x2="19336" y2="7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8"/>
          <a:stretch/>
        </p:blipFill>
        <p:spPr bwMode="auto">
          <a:xfrm>
            <a:off x="1007193" y="2549779"/>
            <a:ext cx="620764" cy="7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free work">
            <a:extLst>
              <a:ext uri="{FF2B5EF4-FFF2-40B4-BE49-F238E27FC236}">
                <a16:creationId xmlns:a16="http://schemas.microsoft.com/office/drawing/2014/main" id="{379F9C47-92F5-C054-82B1-0883F76FB3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055" b="95508" l="9961" r="89844">
                        <a14:foregroundMark x1="49902" y1="8105" x2="49902" y2="8105"/>
                        <a14:foregroundMark x1="32129" y1="6543" x2="32129" y2="6543"/>
                        <a14:foregroundMark x1="52344" y1="6152" x2="52344" y2="6152"/>
                        <a14:foregroundMark x1="63867" y1="50977" x2="63867" y2="50977"/>
                        <a14:foregroundMark x1="63477" y1="52734" x2="63477" y2="52734"/>
                        <a14:foregroundMark x1="58105" y1="92090" x2="58105" y2="92090"/>
                        <a14:foregroundMark x1="73730" y1="95508" x2="73730" y2="95508"/>
                        <a14:foregroundMark x1="63965" y1="19629" x2="63965" y2="19629"/>
                        <a14:foregroundMark x1="63086" y1="20410" x2="63086" y2="20410"/>
                        <a14:backgroundMark x1="25586" y1="72266" x2="25586" y2="72266"/>
                        <a14:backgroundMark x1="50586" y1="81445" x2="50586" y2="81445"/>
                        <a14:backgroundMark x1="68066" y1="87305" x2="68066" y2="87305"/>
                        <a14:backgroundMark x1="57813" y1="56152" x2="57813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7851" y="1484107"/>
            <a:ext cx="1048045" cy="1048045"/>
          </a:xfrm>
          <a:prstGeom prst="rect">
            <a:avLst/>
          </a:prstGeom>
        </p:spPr>
      </p:pic>
      <p:pic>
        <p:nvPicPr>
          <p:cNvPr id="12" name="Red cross 5">
            <a:extLst>
              <a:ext uri="{FF2B5EF4-FFF2-40B4-BE49-F238E27FC236}">
                <a16:creationId xmlns:a16="http://schemas.microsoft.com/office/drawing/2014/main" id="{3918EC90-47E7-BEE2-378C-594E1984B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9" y="5149599"/>
            <a:ext cx="753515" cy="75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Red cross 4">
            <a:extLst>
              <a:ext uri="{FF2B5EF4-FFF2-40B4-BE49-F238E27FC236}">
                <a16:creationId xmlns:a16="http://schemas.microsoft.com/office/drawing/2014/main" id="{8F60E926-3740-F5DE-4B2D-EEDAC17F6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9" y="4318498"/>
            <a:ext cx="753515" cy="75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d cross 3">
            <a:extLst>
              <a:ext uri="{FF2B5EF4-FFF2-40B4-BE49-F238E27FC236}">
                <a16:creationId xmlns:a16="http://schemas.microsoft.com/office/drawing/2014/main" id="{08E52A36-D265-5D84-9D69-8E6ECBEB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9" y="3480767"/>
            <a:ext cx="753515" cy="75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Red cross 2">
            <a:extLst>
              <a:ext uri="{FF2B5EF4-FFF2-40B4-BE49-F238E27FC236}">
                <a16:creationId xmlns:a16="http://schemas.microsoft.com/office/drawing/2014/main" id="{19DC14FF-4941-8DF2-B20A-E7F200E3E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9" y="2584244"/>
            <a:ext cx="753515" cy="75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d cross 1">
            <a:extLst>
              <a:ext uri="{FF2B5EF4-FFF2-40B4-BE49-F238E27FC236}">
                <a16:creationId xmlns:a16="http://schemas.microsoft.com/office/drawing/2014/main" id="{B44C2607-50C6-2C6B-9253-0B8F1551B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19" y="1732008"/>
            <a:ext cx="753515" cy="75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030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8B48-6C09-8D48-DFB7-410F4F675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01871CE2-FFE6-8C57-3DF0-78C0C1454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5508" l="9961" r="89844">
                        <a14:foregroundMark x1="49902" y1="8105" x2="49902" y2="8105"/>
                        <a14:foregroundMark x1="32129" y1="6543" x2="32129" y2="6543"/>
                        <a14:foregroundMark x1="52344" y1="6152" x2="52344" y2="6152"/>
                        <a14:foregroundMark x1="63867" y1="50977" x2="63867" y2="50977"/>
                        <a14:foregroundMark x1="63477" y1="52734" x2="63477" y2="52734"/>
                        <a14:foregroundMark x1="58105" y1="92090" x2="58105" y2="92090"/>
                        <a14:foregroundMark x1="73730" y1="95508" x2="73730" y2="95508"/>
                        <a14:foregroundMark x1="63965" y1="19629" x2="63965" y2="19629"/>
                        <a14:foregroundMark x1="63086" y1="20410" x2="63086" y2="20410"/>
                        <a14:backgroundMark x1="25586" y1="72266" x2="25586" y2="72266"/>
                        <a14:backgroundMark x1="50586" y1="81445" x2="50586" y2="81445"/>
                        <a14:backgroundMark x1="68066" y1="87305" x2="68066" y2="87305"/>
                        <a14:backgroundMark x1="57813" y1="56152" x2="57813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360" y="1523871"/>
            <a:ext cx="2658131" cy="2658131"/>
          </a:xfrm>
          <a:prstGeom prst="rect">
            <a:avLst/>
          </a:prstGeom>
        </p:spPr>
      </p:pic>
      <p:pic>
        <p:nvPicPr>
          <p:cNvPr id="9" name="Angry">
            <a:extLst>
              <a:ext uri="{FF2B5EF4-FFF2-40B4-BE49-F238E27FC236}">
                <a16:creationId xmlns:a16="http://schemas.microsoft.com/office/drawing/2014/main" id="{B94AABA2-5278-1A52-6129-89A926677A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81" b="98104" l="9696" r="92395">
                        <a14:foregroundMark x1="70532" y1="44212" x2="70532" y2="44212"/>
                        <a14:foregroundMark x1="90684" y1="47206" x2="90684" y2="47206"/>
                        <a14:foregroundMark x1="12928" y1="48303" x2="12928" y2="48303"/>
                        <a14:foregroundMark x1="64068" y1="69661" x2="64068" y2="69661"/>
                        <a14:foregroundMark x1="84791" y1="72555" x2="84791" y2="72555"/>
                        <a14:foregroundMark x1="11217" y1="76647" x2="11217" y2="76647"/>
                        <a14:foregroundMark x1="92395" y1="80339" x2="92395" y2="80339"/>
                        <a14:foregroundMark x1="86312" y1="72854" x2="86312" y2="72854"/>
                        <a14:foregroundMark x1="46198" y1="89621" x2="46198" y2="89621"/>
                        <a14:foregroundMark x1="56084" y1="93413" x2="56084" y2="93413"/>
                        <a14:foregroundMark x1="65970" y1="91916" x2="65970" y2="91916"/>
                        <a14:foregroundMark x1="70722" y1="94311" x2="70722" y2="94311"/>
                        <a14:foregroundMark x1="26996" y1="89521" x2="53232" y2="96407"/>
                        <a14:foregroundMark x1="53232" y1="96407" x2="36312" y2="87824"/>
                        <a14:foregroundMark x1="36312" y1="87824" x2="34791" y2="87824"/>
                        <a14:foregroundMark x1="64829" y1="96407" x2="64829" y2="96407"/>
                        <a14:foregroundMark x1="71293" y1="98104" x2="71293" y2="98104"/>
                        <a14:foregroundMark x1="74905" y1="72455" x2="74905" y2="72455"/>
                        <a14:foregroundMark x1="67681" y1="68463" x2="67681" y2="68463"/>
                        <a14:foregroundMark x1="78137" y1="70259" x2="78137" y2="70259"/>
                        <a14:foregroundMark x1="72243" y1="68563" x2="72243" y2="68563"/>
                        <a14:foregroundMark x1="9886" y1="77445" x2="9886" y2="77445"/>
                        <a14:foregroundMark x1="9696" y1="79840" x2="9696" y2="79840"/>
                        <a14:foregroundMark x1="12548" y1="50599" x2="12548" y2="50599"/>
                        <a14:foregroundMark x1="92395" y1="48104" x2="92395" y2="48104"/>
                        <a14:foregroundMark x1="87452" y1="73553" x2="87452" y2="73553"/>
                        <a14:foregroundMark x1="88213" y1="74052" x2="88213" y2="74052"/>
                        <a14:foregroundMark x1="88973" y1="74750" x2="88973" y2="74750"/>
                        <a14:foregroundMark x1="82700" y1="71657" x2="82700" y2="71657"/>
                        <a14:foregroundMark x1="80989" y1="69860" x2="80989" y2="69860"/>
                        <a14:foregroundMark x1="83080" y1="70359" x2="83080" y2="70359"/>
                        <a14:foregroundMark x1="12548" y1="72854" x2="12548" y2="72854"/>
                        <a14:foregroundMark x1="12167" y1="73653" x2="12167" y2="73653"/>
                        <a14:foregroundMark x1="66160" y1="66567" x2="82890" y2="70758"/>
                        <a14:foregroundMark x1="82890" y1="70758" x2="87072" y2="73752"/>
                        <a14:foregroundMark x1="90304" y1="33433" x2="90304" y2="33433"/>
                      </a14:backgroundRemoval>
                    </a14:imgEffect>
                  </a14:imgLayer>
                </a14:imgProps>
              </a:ext>
            </a:extLst>
          </a:blip>
          <a:srcRect l="4663" t="10800" r="6321"/>
          <a:stretch/>
        </p:blipFill>
        <p:spPr>
          <a:xfrm>
            <a:off x="5295454" y="1437825"/>
            <a:ext cx="1141786" cy="217950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7A2A34F6-36DE-5FAB-70C5-C6D89F76C3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8438" l="1660" r="97852">
                        <a14:foregroundMark x1="56836" y1="7422" x2="56836" y2="7422"/>
                        <a14:foregroundMark x1="59082" y1="3613" x2="59082" y2="3613"/>
                        <a14:foregroundMark x1="78711" y1="64063" x2="78711" y2="64063"/>
                        <a14:foregroundMark x1="80078" y1="81348" x2="80078" y2="81348"/>
                        <a14:foregroundMark x1="3418" y1="82227" x2="56738" y2="94727"/>
                        <a14:foregroundMark x1="56738" y1="94727" x2="87402" y2="86914"/>
                        <a14:foregroundMark x1="87402" y1="86914" x2="83301" y2="78223"/>
                        <a14:foregroundMark x1="83301" y1="78223" x2="81934" y2="63770"/>
                        <a14:foregroundMark x1="81934" y1="63770" x2="71191" y2="61035"/>
                        <a14:foregroundMark x1="71191" y1="61035" x2="67578" y2="72266"/>
                        <a14:foregroundMark x1="67578" y1="72266" x2="6641" y2="80859"/>
                        <a14:foregroundMark x1="57129" y1="80859" x2="57129" y2="80859"/>
                        <a14:foregroundMark x1="61035" y1="85254" x2="61035" y2="85254"/>
                        <a14:foregroundMark x1="59570" y1="80566" x2="66797" y2="86035"/>
                        <a14:foregroundMark x1="88281" y1="79199" x2="90820" y2="80859"/>
                        <a14:foregroundMark x1="74805" y1="60156" x2="76465" y2="59961"/>
                        <a14:foregroundMark x1="79297" y1="60742" x2="80371" y2="62109"/>
                        <a14:foregroundMark x1="86328" y1="68262" x2="80176" y2="58594"/>
                        <a14:foregroundMark x1="80176" y1="58594" x2="69043" y2="59180"/>
                        <a14:foregroundMark x1="69043" y1="59180" x2="67871" y2="61523"/>
                        <a14:foregroundMark x1="24902" y1="91406" x2="50684" y2="98438"/>
                        <a14:foregroundMark x1="89454" y1="89880" x2="94043" y2="88867"/>
                        <a14:foregroundMark x1="83299" y1="91239" x2="88769" y2="90031"/>
                        <a14:foregroundMark x1="50684" y1="98438" x2="76223" y2="92800"/>
                        <a14:foregroundMark x1="94043" y1="88867" x2="92480" y2="83691"/>
                        <a14:foregroundMark x1="52441" y1="96875" x2="52441" y2="96875"/>
                        <a14:foregroundMark x1="96582" y1="86133" x2="96582" y2="86133"/>
                        <a14:foregroundMark x1="92188" y1="71191" x2="92188" y2="71191"/>
                        <a14:foregroundMark x1="92188" y1="71191" x2="92188" y2="71191"/>
                        <a14:foregroundMark x1="2051" y1="81543" x2="2051" y2="81543"/>
                        <a14:foregroundMark x1="94824" y1="71582" x2="94824" y2="71582"/>
                        <a14:foregroundMark x1="93164" y1="70020" x2="93164" y2="70020"/>
                        <a14:foregroundMark x1="95117" y1="71387" x2="91309" y2="69434"/>
                        <a14:foregroundMark x1="93945" y1="73438" x2="93945" y2="73438"/>
                        <a14:foregroundMark x1="97852" y1="84863" x2="97852" y2="84863"/>
                        <a14:foregroundMark x1="96582" y1="86621" x2="96582" y2="86621"/>
                        <a14:foregroundMark x1="96973" y1="84277" x2="96973" y2="84277"/>
                        <a14:foregroundMark x1="95898" y1="83496" x2="95898" y2="83496"/>
                        <a14:foregroundMark x1="1660" y1="80566" x2="1660" y2="80566"/>
                        <a14:foregroundMark x1="3418" y1="79980" x2="3418" y2="79980"/>
                        <a14:foregroundMark x1="3613" y1="79688" x2="3613" y2="79688"/>
                        <a14:foregroundMark x1="93945" y1="75195" x2="93945" y2="75195"/>
                        <a14:foregroundMark x1="91992" y1="69531" x2="94141" y2="72559"/>
                        <a14:backgroundMark x1="24023" y1="95410" x2="24023" y2="95410"/>
                        <a14:backgroundMark x1="24316" y1="95898" x2="23047" y2="97266"/>
                        <a14:backgroundMark x1="25586" y1="96289" x2="24414" y2="96289"/>
                        <a14:backgroundMark x1="26172" y1="95215" x2="25391" y2="96680"/>
                        <a14:backgroundMark x1="30762" y1="97461" x2="31445" y2="99512"/>
                        <a14:backgroundMark x1="16016" y1="74707" x2="16016" y2="74707"/>
                        <a14:backgroundMark x1="54883" y1="70215" x2="54883" y2="70215"/>
                        <a14:backgroundMark x1="90527" y1="91406" x2="77051" y2="93945"/>
                        <a14:backgroundMark x1="84277" y1="92969" x2="88770" y2="91211"/>
                        <a14:backgroundMark x1="86914" y1="91895" x2="86914" y2="91895"/>
                        <a14:backgroundMark x1="86914" y1="91895" x2="86914" y2="91895"/>
                        <a14:backgroundMark x1="86035" y1="91797" x2="86035" y2="9179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8" b="22"/>
          <a:stretch/>
        </p:blipFill>
        <p:spPr>
          <a:xfrm>
            <a:off x="7251704" y="3960744"/>
            <a:ext cx="2494377" cy="2488907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C827B8A6-28DE-9CF1-F15E-C3DE3BF944D6}"/>
              </a:ext>
            </a:extLst>
          </p:cNvPr>
          <p:cNvSpPr txBox="1">
            <a:spLocks/>
          </p:cNvSpPr>
          <p:nvPr/>
        </p:nvSpPr>
        <p:spPr>
          <a:xfrm>
            <a:off x="815745" y="547201"/>
            <a:ext cx="5423009" cy="784807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We’ll</a:t>
            </a:r>
            <a:r>
              <a:rPr lang="nl-NL" dirty="0"/>
              <a:t> get free </a:t>
            </a:r>
            <a:r>
              <a:rPr lang="nl-NL" dirty="0" err="1"/>
              <a:t>work</a:t>
            </a:r>
            <a:endParaRPr lang="nl-NL" dirty="0"/>
          </a:p>
        </p:txBody>
      </p:sp>
      <p:pic>
        <p:nvPicPr>
          <p:cNvPr id="11" name="3 - Platform teams" descr="a pixar-style image of mario and luigi standing on a platform. Make the background white">
            <a:extLst>
              <a:ext uri="{FF2B5EF4-FFF2-40B4-BE49-F238E27FC236}">
                <a16:creationId xmlns:a16="http://schemas.microsoft.com/office/drawing/2014/main" id="{C6CBC138-7AA0-B720-8948-70C3769C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457" y="939604"/>
            <a:ext cx="2677727" cy="267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 pixar style image of someone gaming. Make the background white and show the entire person">
            <a:extLst>
              <a:ext uri="{FF2B5EF4-FFF2-40B4-BE49-F238E27FC236}">
                <a16:creationId xmlns:a16="http://schemas.microsoft.com/office/drawing/2014/main" id="{7113311C-8843-B0EA-AD36-E633413859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13" b="92969" l="9961" r="93555">
                        <a14:foregroundMark x1="57520" y1="7910" x2="57520" y2="7910"/>
                        <a14:foregroundMark x1="89258" y1="28711" x2="89258" y2="28711"/>
                        <a14:foregroundMark x1="93555" y1="33789" x2="93555" y2="33789"/>
                        <a14:foregroundMark x1="52734" y1="46289" x2="52734" y2="46289"/>
                        <a14:foregroundMark x1="55469" y1="43359" x2="55469" y2="43359"/>
                        <a14:foregroundMark x1="45020" y1="90137" x2="45020" y2="90137"/>
                        <a14:foregroundMark x1="33008" y1="91602" x2="41016" y2="92090"/>
                        <a14:foregroundMark x1="41016" y1="92090" x2="50684" y2="91602"/>
                        <a14:foregroundMark x1="67773" y1="89941" x2="78320" y2="88965"/>
                        <a14:foregroundMark x1="78320" y1="88965" x2="79395" y2="88965"/>
                        <a14:foregroundMark x1="80469" y1="92969" x2="81250" y2="88965"/>
                        <a14:foregroundMark x1="33984" y1="85742" x2="33984" y2="85742"/>
                        <a14:foregroundMark x1="66797" y1="28906" x2="66797" y2="28906"/>
                        <a14:foregroundMark x1="66797" y1="27148" x2="66797" y2="21582"/>
                        <a14:foregroundMark x1="56934" y1="42871" x2="56934" y2="42871"/>
                        <a14:foregroundMark x1="55078" y1="43359" x2="58301" y2="41992"/>
                        <a14:foregroundMark x1="53809" y1="43359" x2="57813" y2="41992"/>
                        <a14:foregroundMark x1="37891" y1="85254" x2="42773" y2="86426"/>
                        <a14:foregroundMark x1="38770" y1="83691" x2="38770" y2="83691"/>
                        <a14:backgroundMark x1="15918" y1="37988" x2="26367" y2="41309"/>
                        <a14:backgroundMark x1="26367" y1="41309" x2="31738" y2="48633"/>
                        <a14:backgroundMark x1="31738" y1="48633" x2="20996" y2="61426"/>
                        <a14:backgroundMark x1="24023" y1="67871" x2="20215" y2="89258"/>
                        <a14:backgroundMark x1="20215" y1="89258" x2="20215" y2="89258"/>
                        <a14:backgroundMark x1="84961" y1="88477" x2="84180" y2="97168"/>
                        <a14:backgroundMark x1="36523" y1="82227" x2="36523" y2="82227"/>
                        <a14:backgroundMark x1="38281" y1="82520" x2="38281" y2="82520"/>
                        <a14:backgroundMark x1="40234" y1="83398" x2="40234" y2="83398"/>
                        <a14:backgroundMark x1="40201" y1="83691" x2="38086" y2="82715"/>
                        <a14:backgroundMark x1="40908" y1="84017" x2="40201" y2="83691"/>
                        <a14:backgroundMark x1="16602" y1="70020" x2="19336" y2="7480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8"/>
          <a:stretch/>
        </p:blipFill>
        <p:spPr bwMode="auto">
          <a:xfrm>
            <a:off x="2703168" y="3976220"/>
            <a:ext cx="1850984" cy="22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072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5" y="547201"/>
            <a:ext cx="8374554" cy="784807"/>
          </a:xfrm>
        </p:spPr>
        <p:txBody>
          <a:bodyPr/>
          <a:lstStyle/>
          <a:p>
            <a:r>
              <a:rPr lang="nl-NL" dirty="0" err="1"/>
              <a:t>Contribution</a:t>
            </a:r>
            <a:r>
              <a:rPr lang="nl-NL" dirty="0"/>
              <a:t> </a:t>
            </a:r>
            <a:r>
              <a:rPr lang="nl-NL" dirty="0" err="1"/>
              <a:t>funnel</a:t>
            </a:r>
            <a:endParaRPr lang="nl-NL" dirty="0"/>
          </a:p>
        </p:txBody>
      </p:sp>
      <p:grpSp>
        <p:nvGrpSpPr>
          <p:cNvPr id="16" name="Groep 15">
            <a:extLst>
              <a:ext uri="{FF2B5EF4-FFF2-40B4-BE49-F238E27FC236}">
                <a16:creationId xmlns:a16="http://schemas.microsoft.com/office/drawing/2014/main" id="{C75BF7C1-04FC-5E60-70C2-C179407CE294}"/>
              </a:ext>
            </a:extLst>
          </p:cNvPr>
          <p:cNvGrpSpPr/>
          <p:nvPr/>
        </p:nvGrpSpPr>
        <p:grpSpPr>
          <a:xfrm>
            <a:off x="1139619" y="1412777"/>
            <a:ext cx="9912763" cy="4582543"/>
            <a:chOff x="854714" y="1059582"/>
            <a:chExt cx="7434572" cy="3436907"/>
          </a:xfrm>
        </p:grpSpPr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EAB75EE5-902A-8179-8370-0FD191051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714" y="1059582"/>
              <a:ext cx="7434572" cy="3436907"/>
            </a:xfrm>
            <a:prstGeom prst="rect">
              <a:avLst/>
            </a:prstGeom>
          </p:spPr>
        </p:pic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C8444551-FA2E-E4D1-F0EC-E6BBB9DA4D10}"/>
                </a:ext>
              </a:extLst>
            </p:cNvPr>
            <p:cNvSpPr/>
            <p:nvPr/>
          </p:nvSpPr>
          <p:spPr>
            <a:xfrm>
              <a:off x="2915816" y="1275606"/>
              <a:ext cx="1368152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40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C261A2C9-54DC-55E2-3A6A-03E560567058}"/>
                </a:ext>
              </a:extLst>
            </p:cNvPr>
            <p:cNvSpPr/>
            <p:nvPr/>
          </p:nvSpPr>
          <p:spPr>
            <a:xfrm>
              <a:off x="5004048" y="1851670"/>
              <a:ext cx="1584176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40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51938419-9B64-5904-9B3C-1E5144BEC6AC}"/>
                </a:ext>
              </a:extLst>
            </p:cNvPr>
            <p:cNvSpPr/>
            <p:nvPr/>
          </p:nvSpPr>
          <p:spPr>
            <a:xfrm>
              <a:off x="4067944" y="4083918"/>
              <a:ext cx="1584176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40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0A1B9B2E-6E82-4CF6-8F18-272A2AEBA0EC}"/>
                </a:ext>
              </a:extLst>
            </p:cNvPr>
            <p:cNvSpPr/>
            <p:nvPr/>
          </p:nvSpPr>
          <p:spPr>
            <a:xfrm>
              <a:off x="6705110" y="2571750"/>
              <a:ext cx="1584176" cy="504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400"/>
            </a:p>
          </p:txBody>
        </p:sp>
      </p:grpSp>
      <p:sp>
        <p:nvSpPr>
          <p:cNvPr id="18" name="Hide Consume">
            <a:extLst>
              <a:ext uri="{FF2B5EF4-FFF2-40B4-BE49-F238E27FC236}">
                <a16:creationId xmlns:a16="http://schemas.microsoft.com/office/drawing/2014/main" id="{1563A1A9-BD97-CF0A-BCA3-1B8BB4F9E8E3}"/>
              </a:ext>
            </a:extLst>
          </p:cNvPr>
          <p:cNvSpPr/>
          <p:nvPr/>
        </p:nvSpPr>
        <p:spPr>
          <a:xfrm>
            <a:off x="3311691" y="1412776"/>
            <a:ext cx="1824203" cy="480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2" name="Hide Contribute Code">
            <a:extLst>
              <a:ext uri="{FF2B5EF4-FFF2-40B4-BE49-F238E27FC236}">
                <a16:creationId xmlns:a16="http://schemas.microsoft.com/office/drawing/2014/main" id="{B5BD726D-235E-ED7D-9811-E1A6AABAA908}"/>
              </a:ext>
            </a:extLst>
          </p:cNvPr>
          <p:cNvSpPr/>
          <p:nvPr/>
        </p:nvSpPr>
        <p:spPr>
          <a:xfrm>
            <a:off x="6045563" y="2118956"/>
            <a:ext cx="2642724" cy="480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3" name="Hide Contribute Time">
            <a:extLst>
              <a:ext uri="{FF2B5EF4-FFF2-40B4-BE49-F238E27FC236}">
                <a16:creationId xmlns:a16="http://schemas.microsoft.com/office/drawing/2014/main" id="{F3E28BCD-CBB8-F30A-B5D0-CC8456732FED}"/>
              </a:ext>
            </a:extLst>
          </p:cNvPr>
          <p:cNvSpPr/>
          <p:nvPr/>
        </p:nvSpPr>
        <p:spPr>
          <a:xfrm>
            <a:off x="4841131" y="4933784"/>
            <a:ext cx="2642724" cy="480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4" name="Hide Maintain">
            <a:extLst>
              <a:ext uri="{FF2B5EF4-FFF2-40B4-BE49-F238E27FC236}">
                <a16:creationId xmlns:a16="http://schemas.microsoft.com/office/drawing/2014/main" id="{FCF84999-7781-BF5E-FD03-96EB342C96A9}"/>
              </a:ext>
            </a:extLst>
          </p:cNvPr>
          <p:cNvSpPr/>
          <p:nvPr/>
        </p:nvSpPr>
        <p:spPr>
          <a:xfrm>
            <a:off x="8906257" y="3044958"/>
            <a:ext cx="1222192" cy="4800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grpSp>
        <p:nvGrpSpPr>
          <p:cNvPr id="68" name="Groep 67">
            <a:extLst>
              <a:ext uri="{FF2B5EF4-FFF2-40B4-BE49-F238E27FC236}">
                <a16:creationId xmlns:a16="http://schemas.microsoft.com/office/drawing/2014/main" id="{F06F4C85-9635-EF3D-0F93-D83ADB1DF957}"/>
              </a:ext>
            </a:extLst>
          </p:cNvPr>
          <p:cNvGrpSpPr/>
          <p:nvPr/>
        </p:nvGrpSpPr>
        <p:grpSpPr>
          <a:xfrm>
            <a:off x="2864484" y="3052828"/>
            <a:ext cx="1152128" cy="1044938"/>
            <a:chOff x="2148363" y="2289621"/>
            <a:chExt cx="864096" cy="783704"/>
          </a:xfrm>
        </p:grpSpPr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0ADABA61-8B98-90F2-14D4-CF9ED3E19342}"/>
                </a:ext>
              </a:extLst>
            </p:cNvPr>
            <p:cNvSpPr/>
            <p:nvPr/>
          </p:nvSpPr>
          <p:spPr>
            <a:xfrm>
              <a:off x="2170951" y="2289621"/>
              <a:ext cx="792088" cy="783704"/>
            </a:xfrm>
            <a:prstGeom prst="ellipse">
              <a:avLst/>
            </a:prstGeom>
            <a:ln w="5715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600" dirty="0"/>
            </a:p>
          </p:txBody>
        </p:sp>
        <p:sp>
          <p:nvSpPr>
            <p:cNvPr id="70" name="Tekstvak 69">
              <a:extLst>
                <a:ext uri="{FF2B5EF4-FFF2-40B4-BE49-F238E27FC236}">
                  <a16:creationId xmlns:a16="http://schemas.microsoft.com/office/drawing/2014/main" id="{F6C30316-6BF0-17E9-C199-3E2841C34775}"/>
                </a:ext>
              </a:extLst>
            </p:cNvPr>
            <p:cNvSpPr txBox="1"/>
            <p:nvPr/>
          </p:nvSpPr>
          <p:spPr>
            <a:xfrm>
              <a:off x="2148363" y="2354917"/>
              <a:ext cx="864096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4267" b="1" dirty="0">
                  <a:solidFill>
                    <a:srgbClr val="0000CC"/>
                  </a:solidFill>
                </a:rPr>
                <a:t>250</a:t>
              </a:r>
              <a:endParaRPr lang="en-NL" sz="4267" b="1" dirty="0">
                <a:solidFill>
                  <a:srgbClr val="0000CC"/>
                </a:solidFill>
              </a:endParaRPr>
            </a:p>
          </p:txBody>
        </p:sp>
      </p:grpSp>
      <p:grpSp>
        <p:nvGrpSpPr>
          <p:cNvPr id="71" name="Groep 70">
            <a:extLst>
              <a:ext uri="{FF2B5EF4-FFF2-40B4-BE49-F238E27FC236}">
                <a16:creationId xmlns:a16="http://schemas.microsoft.com/office/drawing/2014/main" id="{68FCAA61-D230-FCFB-BD86-7E886DB4ABB3}"/>
              </a:ext>
            </a:extLst>
          </p:cNvPr>
          <p:cNvGrpSpPr/>
          <p:nvPr/>
        </p:nvGrpSpPr>
        <p:grpSpPr>
          <a:xfrm>
            <a:off x="4367808" y="3052829"/>
            <a:ext cx="1056117" cy="1044939"/>
            <a:chOff x="3275856" y="2289621"/>
            <a:chExt cx="792088" cy="783704"/>
          </a:xfrm>
        </p:grpSpPr>
        <p:sp>
          <p:nvSpPr>
            <p:cNvPr id="72" name="Ovaal 71">
              <a:extLst>
                <a:ext uri="{FF2B5EF4-FFF2-40B4-BE49-F238E27FC236}">
                  <a16:creationId xmlns:a16="http://schemas.microsoft.com/office/drawing/2014/main" id="{F1BF5934-BF6C-ADF3-2549-C7A85CBDECF3}"/>
                </a:ext>
              </a:extLst>
            </p:cNvPr>
            <p:cNvSpPr/>
            <p:nvPr/>
          </p:nvSpPr>
          <p:spPr>
            <a:xfrm>
              <a:off x="3275856" y="2289621"/>
              <a:ext cx="792088" cy="783704"/>
            </a:xfrm>
            <a:prstGeom prst="ellipse">
              <a:avLst/>
            </a:prstGeom>
            <a:ln w="5715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600" dirty="0"/>
            </a:p>
          </p:txBody>
        </p:sp>
        <p:sp>
          <p:nvSpPr>
            <p:cNvPr id="73" name="Tekstvak 72">
              <a:extLst>
                <a:ext uri="{FF2B5EF4-FFF2-40B4-BE49-F238E27FC236}">
                  <a16:creationId xmlns:a16="http://schemas.microsoft.com/office/drawing/2014/main" id="{B30A84BB-A205-DB3B-3AF3-3C4291852E37}"/>
                </a:ext>
              </a:extLst>
            </p:cNvPr>
            <p:cNvSpPr txBox="1"/>
            <p:nvPr/>
          </p:nvSpPr>
          <p:spPr>
            <a:xfrm>
              <a:off x="3395088" y="2396956"/>
              <a:ext cx="583280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733" b="1" dirty="0">
                  <a:solidFill>
                    <a:srgbClr val="0000CC"/>
                  </a:solidFill>
                </a:rPr>
                <a:t>20</a:t>
              </a:r>
              <a:endParaRPr lang="en-NL" sz="3733" b="1" dirty="0">
                <a:solidFill>
                  <a:srgbClr val="0000CC"/>
                </a:solidFill>
              </a:endParaRPr>
            </a:p>
          </p:txBody>
        </p:sp>
      </p:grpSp>
      <p:grpSp>
        <p:nvGrpSpPr>
          <p:cNvPr id="74" name="Groep 73">
            <a:extLst>
              <a:ext uri="{FF2B5EF4-FFF2-40B4-BE49-F238E27FC236}">
                <a16:creationId xmlns:a16="http://schemas.microsoft.com/office/drawing/2014/main" id="{C035DEE8-6B71-EFF2-6601-A1410E5754A5}"/>
              </a:ext>
            </a:extLst>
          </p:cNvPr>
          <p:cNvGrpSpPr/>
          <p:nvPr/>
        </p:nvGrpSpPr>
        <p:grpSpPr>
          <a:xfrm>
            <a:off x="5645866" y="3052829"/>
            <a:ext cx="1056117" cy="1044939"/>
            <a:chOff x="4234399" y="2289621"/>
            <a:chExt cx="792088" cy="783704"/>
          </a:xfrm>
        </p:grpSpPr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14F72FAC-55A6-033F-53F6-205B48ED4D0D}"/>
                </a:ext>
              </a:extLst>
            </p:cNvPr>
            <p:cNvSpPr/>
            <p:nvPr/>
          </p:nvSpPr>
          <p:spPr>
            <a:xfrm>
              <a:off x="4234399" y="2289621"/>
              <a:ext cx="792088" cy="783704"/>
            </a:xfrm>
            <a:prstGeom prst="ellipse">
              <a:avLst/>
            </a:prstGeom>
            <a:ln w="5715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600" dirty="0"/>
            </a:p>
          </p:txBody>
        </p:sp>
        <p:sp>
          <p:nvSpPr>
            <p:cNvPr id="76" name="Tekstvak 75">
              <a:extLst>
                <a:ext uri="{FF2B5EF4-FFF2-40B4-BE49-F238E27FC236}">
                  <a16:creationId xmlns:a16="http://schemas.microsoft.com/office/drawing/2014/main" id="{7169F77D-50F4-FF4F-46BF-72773257FB6B}"/>
                </a:ext>
              </a:extLst>
            </p:cNvPr>
            <p:cNvSpPr txBox="1"/>
            <p:nvPr/>
          </p:nvSpPr>
          <p:spPr>
            <a:xfrm>
              <a:off x="4380761" y="2396956"/>
              <a:ext cx="588736" cy="500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733" b="1" dirty="0">
                  <a:solidFill>
                    <a:srgbClr val="0000CC"/>
                  </a:solidFill>
                </a:rPr>
                <a:t>11</a:t>
              </a:r>
              <a:endParaRPr lang="en-NL" sz="3733" b="1" dirty="0">
                <a:solidFill>
                  <a:srgbClr val="0000CC"/>
                </a:solidFill>
              </a:endParaRPr>
            </a:p>
          </p:txBody>
        </p:sp>
      </p:grpSp>
      <p:grpSp>
        <p:nvGrpSpPr>
          <p:cNvPr id="77" name="Groep 76">
            <a:extLst>
              <a:ext uri="{FF2B5EF4-FFF2-40B4-BE49-F238E27FC236}">
                <a16:creationId xmlns:a16="http://schemas.microsoft.com/office/drawing/2014/main" id="{8F6B34CB-E2C3-04B0-C4F1-F8667A19B221}"/>
              </a:ext>
            </a:extLst>
          </p:cNvPr>
          <p:cNvGrpSpPr/>
          <p:nvPr/>
        </p:nvGrpSpPr>
        <p:grpSpPr>
          <a:xfrm>
            <a:off x="7821064" y="3052828"/>
            <a:ext cx="1056117" cy="1044939"/>
            <a:chOff x="5865798" y="2289621"/>
            <a:chExt cx="792088" cy="783704"/>
          </a:xfrm>
        </p:grpSpPr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B84CDA65-EEE2-1A64-11FD-46AF91B2722F}"/>
                </a:ext>
              </a:extLst>
            </p:cNvPr>
            <p:cNvSpPr/>
            <p:nvPr/>
          </p:nvSpPr>
          <p:spPr>
            <a:xfrm>
              <a:off x="5865798" y="2289621"/>
              <a:ext cx="792088" cy="783704"/>
            </a:xfrm>
            <a:prstGeom prst="ellipse">
              <a:avLst/>
            </a:prstGeom>
            <a:ln w="57150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600" dirty="0"/>
            </a:p>
          </p:txBody>
        </p:sp>
        <p:sp>
          <p:nvSpPr>
            <p:cNvPr id="79" name="Tekstvak 78">
              <a:extLst>
                <a:ext uri="{FF2B5EF4-FFF2-40B4-BE49-F238E27FC236}">
                  <a16:creationId xmlns:a16="http://schemas.microsoft.com/office/drawing/2014/main" id="{0B7CF5EF-63E8-22F9-2D08-F414B39B874A}"/>
                </a:ext>
              </a:extLst>
            </p:cNvPr>
            <p:cNvSpPr txBox="1"/>
            <p:nvPr/>
          </p:nvSpPr>
          <p:spPr>
            <a:xfrm>
              <a:off x="6064266" y="2396956"/>
              <a:ext cx="395152" cy="500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3733" b="1" dirty="0">
                  <a:solidFill>
                    <a:srgbClr val="0000CC"/>
                  </a:solidFill>
                </a:rPr>
                <a:t>6</a:t>
              </a:r>
              <a:endParaRPr lang="en-NL" sz="3733" b="1" dirty="0">
                <a:solidFill>
                  <a:srgbClr val="0000CC"/>
                </a:solidFill>
              </a:endParaRPr>
            </a:p>
          </p:txBody>
        </p:sp>
      </p:grpSp>
      <p:pic>
        <p:nvPicPr>
          <p:cNvPr id="2" name="Afbeelding 1">
            <a:extLst>
              <a:ext uri="{FF2B5EF4-FFF2-40B4-BE49-F238E27FC236}">
                <a16:creationId xmlns:a16="http://schemas.microsoft.com/office/drawing/2014/main" id="{74CB0A42-8610-CDDB-91E8-EF0615B10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5" b="95508" l="9961" r="89844">
                        <a14:foregroundMark x1="49902" y1="8105" x2="49902" y2="8105"/>
                        <a14:foregroundMark x1="32129" y1="6543" x2="32129" y2="6543"/>
                        <a14:foregroundMark x1="52344" y1="6152" x2="52344" y2="6152"/>
                        <a14:foregroundMark x1="63867" y1="50977" x2="63867" y2="50977"/>
                        <a14:foregroundMark x1="63477" y1="52734" x2="63477" y2="52734"/>
                        <a14:foregroundMark x1="58105" y1="92090" x2="58105" y2="92090"/>
                        <a14:foregroundMark x1="73730" y1="95508" x2="73730" y2="95508"/>
                        <a14:foregroundMark x1="63965" y1="19629" x2="63965" y2="19629"/>
                        <a14:foregroundMark x1="63086" y1="20410" x2="63086" y2="20410"/>
                        <a14:backgroundMark x1="25586" y1="72266" x2="25586" y2="72266"/>
                        <a14:backgroundMark x1="50586" y1="81445" x2="50586" y2="81445"/>
                        <a14:backgroundMark x1="68066" y1="87305" x2="68066" y2="87305"/>
                        <a14:backgroundMark x1="57813" y1="56152" x2="57813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9844" y="323737"/>
            <a:ext cx="1089040" cy="10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3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Documentation" descr="Vector Documents Icon 421815 Vector Art at Vecteezy">
            <a:extLst>
              <a:ext uri="{FF2B5EF4-FFF2-40B4-BE49-F238E27FC236}">
                <a16:creationId xmlns:a16="http://schemas.microsoft.com/office/drawing/2014/main" id="{1DCFE65D-EE4F-3888-8FA1-C29A1766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02" y="7014529"/>
            <a:ext cx="1604797" cy="160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roject" descr="azure devops color&quot; Icon - Download for free – Iconduck">
            <a:extLst>
              <a:ext uri="{FF2B5EF4-FFF2-40B4-BE49-F238E27FC236}">
                <a16:creationId xmlns:a16="http://schemas.microsoft.com/office/drawing/2014/main" id="{33A1A919-29C5-18D5-DEEB-7C44E27FD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6894512"/>
            <a:ext cx="1728192" cy="17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Repository 1" descr="Azure Repos | Slack App Directory">
            <a:extLst>
              <a:ext uri="{FF2B5EF4-FFF2-40B4-BE49-F238E27FC236}">
                <a16:creationId xmlns:a16="http://schemas.microsoft.com/office/drawing/2014/main" id="{73BAC3C1-E01F-9D34-7398-05D17523E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182" y="6776100"/>
            <a:ext cx="1961637" cy="19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Red cross" descr="Red Cross Mark on Transparent Background 17178056 PNG">
            <a:extLst>
              <a:ext uri="{FF2B5EF4-FFF2-40B4-BE49-F238E27FC236}">
                <a16:creationId xmlns:a16="http://schemas.microsoft.com/office/drawing/2014/main" id="{590A8B72-91CE-CD80-1AF2-3750444B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9" y="2276872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pository 2" descr="Azure Repos | Slack App Directory">
            <a:extLst>
              <a:ext uri="{FF2B5EF4-FFF2-40B4-BE49-F238E27FC236}">
                <a16:creationId xmlns:a16="http://schemas.microsoft.com/office/drawing/2014/main" id="{927FDBD3-B93D-8D9D-F578-149F869E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576" y="1520056"/>
            <a:ext cx="1961637" cy="19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pository 3" descr="Azure Repos | Slack App Directory">
            <a:extLst>
              <a:ext uri="{FF2B5EF4-FFF2-40B4-BE49-F238E27FC236}">
                <a16:creationId xmlns:a16="http://schemas.microsoft.com/office/drawing/2014/main" id="{84DBE5AB-547F-39DE-6C27-D1B6B22EE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28" y="2358910"/>
            <a:ext cx="1961637" cy="19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Repository 4" descr="Azure Repos | Slack App Directory">
            <a:extLst>
              <a:ext uri="{FF2B5EF4-FFF2-40B4-BE49-F238E27FC236}">
                <a16:creationId xmlns:a16="http://schemas.microsoft.com/office/drawing/2014/main" id="{C71BC88E-66B8-5237-2A0E-7758F76C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662" y="3257691"/>
            <a:ext cx="1961637" cy="19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2">
            <a:extLst>
              <a:ext uri="{FF2B5EF4-FFF2-40B4-BE49-F238E27FC236}">
                <a16:creationId xmlns:a16="http://schemas.microsoft.com/office/drawing/2014/main" id="{4AF434D3-2FB9-AFC2-D5AE-B33031FAC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6261075" cy="784807"/>
          </a:xfrm>
        </p:spPr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beginning</a:t>
            </a:r>
            <a:r>
              <a:rPr lang="nl-NL" dirty="0"/>
              <a:t>…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043D030-1737-943C-BF72-63CB4BED02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55" b="95508" l="9961" r="89844">
                        <a14:foregroundMark x1="49902" y1="8105" x2="49902" y2="8105"/>
                        <a14:foregroundMark x1="32129" y1="6543" x2="32129" y2="6543"/>
                        <a14:foregroundMark x1="52344" y1="6152" x2="52344" y2="6152"/>
                        <a14:foregroundMark x1="63867" y1="50977" x2="63867" y2="50977"/>
                        <a14:foregroundMark x1="63477" y1="52734" x2="63477" y2="52734"/>
                        <a14:foregroundMark x1="58105" y1="92090" x2="58105" y2="92090"/>
                        <a14:foregroundMark x1="73730" y1="95508" x2="73730" y2="95508"/>
                        <a14:foregroundMark x1="63965" y1="19629" x2="63965" y2="19629"/>
                        <a14:foregroundMark x1="63086" y1="20410" x2="63086" y2="20410"/>
                        <a14:backgroundMark x1="25586" y1="72266" x2="25586" y2="72266"/>
                        <a14:backgroundMark x1="50586" y1="81445" x2="50586" y2="81445"/>
                        <a14:backgroundMark x1="68066" y1="87305" x2="68066" y2="87305"/>
                        <a14:backgroundMark x1="57813" y1="56152" x2="57813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9844" y="323737"/>
            <a:ext cx="1089040" cy="10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8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9753E-6 L -0.31493 -0.6308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47" y="-3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19753E-6 L 0 -0.6308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.32292 -0.63981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-32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7686D1-3785-1FB1-B4EB-5AF82968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/>
              <a:t>Tests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 err="1"/>
              <a:t>Rights</a:t>
            </a:r>
            <a:r>
              <a:rPr lang="nl-NL" dirty="0"/>
              <a:t> </a:t>
            </a:r>
            <a:r>
              <a:rPr lang="nl-NL" dirty="0" err="1"/>
              <a:t>structure</a:t>
            </a: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/>
              <a:t>Version control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6916145" cy="784807"/>
          </a:xfrm>
        </p:spPr>
        <p:txBody>
          <a:bodyPr/>
          <a:lstStyle/>
          <a:p>
            <a:r>
              <a:rPr lang="nl-NL" dirty="0"/>
              <a:t>Important first steps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E5B6C8A-479C-4E27-4ED2-50A4C32CB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5508" l="9961" r="89844">
                        <a14:foregroundMark x1="49902" y1="8105" x2="49902" y2="8105"/>
                        <a14:foregroundMark x1="32129" y1="6543" x2="32129" y2="6543"/>
                        <a14:foregroundMark x1="52344" y1="6152" x2="52344" y2="6152"/>
                        <a14:foregroundMark x1="63867" y1="50977" x2="63867" y2="50977"/>
                        <a14:foregroundMark x1="63477" y1="52734" x2="63477" y2="52734"/>
                        <a14:foregroundMark x1="58105" y1="92090" x2="58105" y2="92090"/>
                        <a14:foregroundMark x1="73730" y1="95508" x2="73730" y2="95508"/>
                        <a14:foregroundMark x1="63965" y1="19629" x2="63965" y2="19629"/>
                        <a14:foregroundMark x1="63086" y1="20410" x2="63086" y2="20410"/>
                        <a14:backgroundMark x1="25586" y1="72266" x2="25586" y2="72266"/>
                        <a14:backgroundMark x1="50586" y1="81445" x2="50586" y2="81445"/>
                        <a14:backgroundMark x1="68066" y1="87305" x2="68066" y2="87305"/>
                        <a14:backgroundMark x1="57813" y1="56152" x2="57813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9844" y="323737"/>
            <a:ext cx="1089040" cy="10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92E6C-BFE0-709C-E9C8-8F66E3FF2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D969D2FD-EEB9-0EB3-80DB-0AD7DCF736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5153" y="1207827"/>
            <a:ext cx="9783201" cy="3935676"/>
          </a:xfrm>
        </p:spPr>
        <p:txBody>
          <a:bodyPr>
            <a:normAutofit fontScale="92500" lnSpcReduction="10000"/>
          </a:bodyPr>
          <a:lstStyle/>
          <a:p>
            <a:endParaRPr lang="nl-NL" sz="7200" dirty="0"/>
          </a:p>
          <a:p>
            <a:r>
              <a:rPr lang="nl-NL" sz="7200" dirty="0"/>
              <a:t>Using </a:t>
            </a:r>
            <a:r>
              <a:rPr lang="nl-NL" sz="7200" dirty="0" err="1"/>
              <a:t>version</a:t>
            </a:r>
            <a:r>
              <a:rPr lang="nl-NL" sz="7200" dirty="0"/>
              <a:t> control on a shared code base is a bad </a:t>
            </a:r>
            <a:r>
              <a:rPr lang="nl-NL" sz="7200" dirty="0" err="1"/>
              <a:t>idea</a:t>
            </a:r>
            <a:r>
              <a:rPr lang="nl-NL" sz="7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4871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7686D1-3785-1FB1-B4EB-5AF82968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/>
              <a:t>Product </a:t>
            </a:r>
            <a:r>
              <a:rPr lang="nl-NL" dirty="0" err="1"/>
              <a:t>Owner</a:t>
            </a: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/>
              <a:t>Templates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everything</a:t>
            </a: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/>
              <a:t>‘</a:t>
            </a:r>
            <a:r>
              <a:rPr lang="nl-NL" dirty="0" err="1"/>
              <a:t>Good</a:t>
            </a:r>
            <a:r>
              <a:rPr lang="nl-NL" dirty="0"/>
              <a:t> first issue’ tag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 err="1"/>
              <a:t>Notifications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PR’s</a:t>
            </a: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4161369" cy="784807"/>
          </a:xfrm>
        </p:spPr>
        <p:txBody>
          <a:bodyPr/>
          <a:lstStyle/>
          <a:p>
            <a:r>
              <a:rPr lang="nl-NL" dirty="0"/>
              <a:t>Later on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67BC02A-73AC-7B8B-7877-9462A09D7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5508" l="9961" r="89844">
                        <a14:foregroundMark x1="49902" y1="8105" x2="49902" y2="8105"/>
                        <a14:foregroundMark x1="32129" y1="6543" x2="32129" y2="6543"/>
                        <a14:foregroundMark x1="52344" y1="6152" x2="52344" y2="6152"/>
                        <a14:foregroundMark x1="63867" y1="50977" x2="63867" y2="50977"/>
                        <a14:foregroundMark x1="63477" y1="52734" x2="63477" y2="52734"/>
                        <a14:foregroundMark x1="58105" y1="92090" x2="58105" y2="92090"/>
                        <a14:foregroundMark x1="73730" y1="95508" x2="73730" y2="95508"/>
                        <a14:foregroundMark x1="63965" y1="19629" x2="63965" y2="19629"/>
                        <a14:foregroundMark x1="63086" y1="20410" x2="63086" y2="20410"/>
                        <a14:backgroundMark x1="25586" y1="72266" x2="25586" y2="72266"/>
                        <a14:backgroundMark x1="50586" y1="81445" x2="50586" y2="81445"/>
                        <a14:backgroundMark x1="68066" y1="87305" x2="68066" y2="87305"/>
                        <a14:backgroundMark x1="57813" y1="56152" x2="57813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9844" y="323737"/>
            <a:ext cx="1089040" cy="10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12BD2B3-5213-AE89-B245-3E2067844782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latin typeface="Segoe UI" panose="020B0502040204020203" pitchFamily="34" charset="0"/>
                <a:cs typeface="Segoe UI" panose="020B0502040204020203" pitchFamily="34" charset="0"/>
              </a:rPr>
              <a:t>Jelle de Graaf</a:t>
            </a:r>
            <a:endParaRPr lang="en-GB" b="1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necteur droit 5">
            <a:extLst>
              <a:ext uri="{FF2B5EF4-FFF2-40B4-BE49-F238E27FC236}">
                <a16:creationId xmlns:a16="http://schemas.microsoft.com/office/drawing/2014/main" id="{E9631884-5100-1BA8-2365-47609B2977D7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el 4">
            <a:extLst>
              <a:ext uri="{FF2B5EF4-FFF2-40B4-BE49-F238E27FC236}">
                <a16:creationId xmlns:a16="http://schemas.microsoft.com/office/drawing/2014/main" id="{EC34FE26-AFCF-2A09-DB2E-84FFA4D454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3600" y="2672840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DE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</a:t>
            </a:r>
            <a:r>
              <a:rPr lang="en-US" sz="6000" b="1" dirty="0" err="1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</a:t>
            </a:r>
            <a:r>
              <a:rPr lang="en-US" sz="6000" b="1" dirty="0">
                <a:solidFill>
                  <a:srgbClr val="346296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Up:</a:t>
            </a:r>
            <a:endParaRPr lang="en-DE" sz="6000" b="1" dirty="0">
              <a:solidFill>
                <a:srgbClr val="346296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886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8B48-6C09-8D48-DFB7-410F4F675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6C5082EC-0B52-C7D0-BC69-1D7DC9DBC17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5508" l="9961" r="89844">
                        <a14:foregroundMark x1="49902" y1="8105" x2="49902" y2="8105"/>
                        <a14:foregroundMark x1="32129" y1="6543" x2="32129" y2="6543"/>
                        <a14:foregroundMark x1="52344" y1="6152" x2="52344" y2="6152"/>
                        <a14:foregroundMark x1="63867" y1="50977" x2="63867" y2="50977"/>
                        <a14:foregroundMark x1="63477" y1="52734" x2="63477" y2="52734"/>
                        <a14:foregroundMark x1="58105" y1="92090" x2="58105" y2="92090"/>
                        <a14:foregroundMark x1="73730" y1="95508" x2="73730" y2="95508"/>
                        <a14:foregroundMark x1="63965" y1="19629" x2="63965" y2="19629"/>
                        <a14:foregroundMark x1="63086" y1="20410" x2="63086" y2="20410"/>
                        <a14:backgroundMark x1="25586" y1="72266" x2="25586" y2="72266"/>
                        <a14:backgroundMark x1="50586" y1="81445" x2="50586" y2="81445"/>
                        <a14:backgroundMark x1="68066" y1="87305" x2="68066" y2="87305"/>
                        <a14:backgroundMark x1="57813" y1="56152" x2="57813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360" y="1523871"/>
            <a:ext cx="2658131" cy="265813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B1E9EAD-43A8-74B5-A416-61A1AF2BDF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16" b="98438" l="1660" r="97852">
                        <a14:foregroundMark x1="56836" y1="7422" x2="56836" y2="7422"/>
                        <a14:foregroundMark x1="59082" y1="3613" x2="59082" y2="3613"/>
                        <a14:foregroundMark x1="78711" y1="64063" x2="78711" y2="64063"/>
                        <a14:foregroundMark x1="80078" y1="81348" x2="80078" y2="81348"/>
                        <a14:foregroundMark x1="3418" y1="82227" x2="56738" y2="94727"/>
                        <a14:foregroundMark x1="56738" y1="94727" x2="87402" y2="86914"/>
                        <a14:foregroundMark x1="87402" y1="86914" x2="83301" y2="78223"/>
                        <a14:foregroundMark x1="83301" y1="78223" x2="81934" y2="63770"/>
                        <a14:foregroundMark x1="81934" y1="63770" x2="71191" y2="61035"/>
                        <a14:foregroundMark x1="71191" y1="61035" x2="67578" y2="72266"/>
                        <a14:foregroundMark x1="67578" y1="72266" x2="6641" y2="80859"/>
                        <a14:foregroundMark x1="57129" y1="80859" x2="57129" y2="80859"/>
                        <a14:foregroundMark x1="61035" y1="85254" x2="61035" y2="85254"/>
                        <a14:foregroundMark x1="59570" y1="80566" x2="66797" y2="86035"/>
                        <a14:foregroundMark x1="88281" y1="79199" x2="90820" y2="80859"/>
                        <a14:foregroundMark x1="74805" y1="60156" x2="76465" y2="59961"/>
                        <a14:foregroundMark x1="79297" y1="60742" x2="80371" y2="62109"/>
                        <a14:foregroundMark x1="86328" y1="68262" x2="80176" y2="58594"/>
                        <a14:foregroundMark x1="80176" y1="58594" x2="69043" y2="59180"/>
                        <a14:foregroundMark x1="69043" y1="59180" x2="67871" y2="61523"/>
                        <a14:foregroundMark x1="24902" y1="91406" x2="50684" y2="98438"/>
                        <a14:foregroundMark x1="89454" y1="89880" x2="94043" y2="88867"/>
                        <a14:foregroundMark x1="83299" y1="91239" x2="88769" y2="90031"/>
                        <a14:foregroundMark x1="50684" y1="98438" x2="76223" y2="92800"/>
                        <a14:foregroundMark x1="94043" y1="88867" x2="92480" y2="83691"/>
                        <a14:foregroundMark x1="52441" y1="96875" x2="52441" y2="96875"/>
                        <a14:foregroundMark x1="96582" y1="86133" x2="96582" y2="86133"/>
                        <a14:foregroundMark x1="92188" y1="71191" x2="92188" y2="71191"/>
                        <a14:foregroundMark x1="92188" y1="71191" x2="92188" y2="71191"/>
                        <a14:foregroundMark x1="2051" y1="81543" x2="2051" y2="81543"/>
                        <a14:foregroundMark x1="94824" y1="71582" x2="94824" y2="71582"/>
                        <a14:foregroundMark x1="93164" y1="70020" x2="93164" y2="70020"/>
                        <a14:foregroundMark x1="95117" y1="71387" x2="91309" y2="69434"/>
                        <a14:foregroundMark x1="93945" y1="73438" x2="93945" y2="73438"/>
                        <a14:foregroundMark x1="97852" y1="84863" x2="97852" y2="84863"/>
                        <a14:foregroundMark x1="96582" y1="86621" x2="96582" y2="86621"/>
                        <a14:foregroundMark x1="96973" y1="84277" x2="96973" y2="84277"/>
                        <a14:foregroundMark x1="95898" y1="83496" x2="95898" y2="83496"/>
                        <a14:foregroundMark x1="1660" y1="80566" x2="1660" y2="80566"/>
                        <a14:foregroundMark x1="3418" y1="79980" x2="3418" y2="79980"/>
                        <a14:foregroundMark x1="3613" y1="79688" x2="3613" y2="79688"/>
                        <a14:foregroundMark x1="93945" y1="75195" x2="93945" y2="75195"/>
                        <a14:foregroundMark x1="91992" y1="69531" x2="94141" y2="72559"/>
                        <a14:backgroundMark x1="24023" y1="95410" x2="24023" y2="95410"/>
                        <a14:backgroundMark x1="24316" y1="95898" x2="23047" y2="97266"/>
                        <a14:backgroundMark x1="25586" y1="96289" x2="24414" y2="96289"/>
                        <a14:backgroundMark x1="26172" y1="95215" x2="25391" y2="96680"/>
                        <a14:backgroundMark x1="30762" y1="97461" x2="31445" y2="99512"/>
                        <a14:backgroundMark x1="16016" y1="74707" x2="16016" y2="74707"/>
                        <a14:backgroundMark x1="54883" y1="70215" x2="54883" y2="70215"/>
                        <a14:backgroundMark x1="90527" y1="91406" x2="77051" y2="93945"/>
                        <a14:backgroundMark x1="84277" y1="92969" x2="88770" y2="91211"/>
                        <a14:backgroundMark x1="86914" y1="91895" x2="86914" y2="91895"/>
                        <a14:backgroundMark x1="86914" y1="91895" x2="86914" y2="91895"/>
                        <a14:backgroundMark x1="86035" y1="91797" x2="86035" y2="9179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8" b="22"/>
          <a:stretch/>
        </p:blipFill>
        <p:spPr>
          <a:xfrm>
            <a:off x="7251704" y="3960744"/>
            <a:ext cx="2494377" cy="2488907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F64E22CC-1476-E6C0-313D-F0A7D6FB84EA}"/>
              </a:ext>
            </a:extLst>
          </p:cNvPr>
          <p:cNvSpPr txBox="1">
            <a:spLocks/>
          </p:cNvSpPr>
          <p:nvPr/>
        </p:nvSpPr>
        <p:spPr>
          <a:xfrm>
            <a:off x="815745" y="547201"/>
            <a:ext cx="5423009" cy="784807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Gamification</a:t>
            </a:r>
            <a:endParaRPr lang="nl-NL" dirty="0"/>
          </a:p>
        </p:txBody>
      </p:sp>
      <p:pic>
        <p:nvPicPr>
          <p:cNvPr id="11" name="3 - Platform teams">
            <a:extLst>
              <a:ext uri="{FF2B5EF4-FFF2-40B4-BE49-F238E27FC236}">
                <a16:creationId xmlns:a16="http://schemas.microsoft.com/office/drawing/2014/main" id="{E05FCC76-B02B-8F8C-340C-AB4E17B0A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457" y="939604"/>
            <a:ext cx="2677727" cy="267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ngry">
            <a:extLst>
              <a:ext uri="{FF2B5EF4-FFF2-40B4-BE49-F238E27FC236}">
                <a16:creationId xmlns:a16="http://schemas.microsoft.com/office/drawing/2014/main" id="{F3B92440-672D-9F12-66D5-8C56D13F262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81" b="98104" l="9696" r="92395">
                        <a14:foregroundMark x1="70532" y1="44212" x2="70532" y2="44212"/>
                        <a14:foregroundMark x1="90684" y1="47206" x2="90684" y2="47206"/>
                        <a14:foregroundMark x1="12928" y1="48303" x2="12928" y2="48303"/>
                        <a14:foregroundMark x1="64068" y1="69661" x2="64068" y2="69661"/>
                        <a14:foregroundMark x1="84791" y1="72555" x2="84791" y2="72555"/>
                        <a14:foregroundMark x1="11217" y1="76647" x2="11217" y2="76647"/>
                        <a14:foregroundMark x1="92395" y1="80339" x2="92395" y2="80339"/>
                        <a14:foregroundMark x1="86312" y1="72854" x2="86312" y2="72854"/>
                        <a14:foregroundMark x1="46198" y1="89621" x2="46198" y2="89621"/>
                        <a14:foregroundMark x1="56084" y1="93413" x2="56084" y2="93413"/>
                        <a14:foregroundMark x1="65970" y1="91916" x2="65970" y2="91916"/>
                        <a14:foregroundMark x1="70722" y1="94311" x2="70722" y2="94311"/>
                        <a14:foregroundMark x1="26996" y1="89521" x2="53232" y2="96407"/>
                        <a14:foregroundMark x1="53232" y1="96407" x2="36312" y2="87824"/>
                        <a14:foregroundMark x1="36312" y1="87824" x2="34791" y2="87824"/>
                        <a14:foregroundMark x1="64829" y1="96407" x2="64829" y2="96407"/>
                        <a14:foregroundMark x1="71293" y1="98104" x2="71293" y2="98104"/>
                        <a14:foregroundMark x1="74905" y1="72455" x2="74905" y2="72455"/>
                        <a14:foregroundMark x1="67681" y1="68463" x2="67681" y2="68463"/>
                        <a14:foregroundMark x1="78137" y1="70259" x2="78137" y2="70259"/>
                        <a14:foregroundMark x1="72243" y1="68563" x2="72243" y2="68563"/>
                        <a14:foregroundMark x1="9886" y1="77445" x2="9886" y2="77445"/>
                        <a14:foregroundMark x1="9696" y1="79840" x2="9696" y2="79840"/>
                        <a14:foregroundMark x1="12548" y1="50599" x2="12548" y2="50599"/>
                        <a14:foregroundMark x1="92395" y1="48104" x2="92395" y2="48104"/>
                        <a14:foregroundMark x1="87452" y1="73553" x2="87452" y2="73553"/>
                        <a14:foregroundMark x1="88213" y1="74052" x2="88213" y2="74052"/>
                        <a14:foregroundMark x1="88973" y1="74750" x2="88973" y2="74750"/>
                        <a14:foregroundMark x1="82700" y1="71657" x2="82700" y2="71657"/>
                        <a14:foregroundMark x1="80989" y1="69860" x2="80989" y2="69860"/>
                        <a14:foregroundMark x1="83080" y1="70359" x2="83080" y2="70359"/>
                        <a14:foregroundMark x1="12548" y1="72854" x2="12548" y2="72854"/>
                        <a14:foregroundMark x1="12167" y1="73653" x2="12167" y2="73653"/>
                        <a14:foregroundMark x1="66160" y1="66567" x2="82890" y2="70758"/>
                        <a14:foregroundMark x1="82890" y1="70758" x2="87072" y2="73752"/>
                        <a14:foregroundMark x1="90304" y1="33433" x2="90304" y2="33433"/>
                      </a14:backgroundRemoval>
                    </a14:imgEffect>
                  </a14:imgLayer>
                </a14:imgProps>
              </a:ext>
            </a:extLst>
          </a:blip>
          <a:srcRect l="4663" t="10800" r="6321"/>
          <a:stretch/>
        </p:blipFill>
        <p:spPr>
          <a:xfrm>
            <a:off x="5295454" y="1437825"/>
            <a:ext cx="1141786" cy="2179506"/>
          </a:xfrm>
          <a:prstGeom prst="rect">
            <a:avLst/>
          </a:prstGeom>
        </p:spPr>
      </p:pic>
      <p:pic>
        <p:nvPicPr>
          <p:cNvPr id="2" name="Picture 4" descr="a pixar style image of someone gaming. Make the background white and show the entire person">
            <a:extLst>
              <a:ext uri="{FF2B5EF4-FFF2-40B4-BE49-F238E27FC236}">
                <a16:creationId xmlns:a16="http://schemas.microsoft.com/office/drawing/2014/main" id="{054EFDAD-5F41-204A-53F0-7CBA79FF9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13" b="92969" l="9961" r="93555">
                        <a14:foregroundMark x1="57520" y1="7910" x2="57520" y2="7910"/>
                        <a14:foregroundMark x1="89258" y1="28711" x2="89258" y2="28711"/>
                        <a14:foregroundMark x1="93555" y1="33789" x2="93555" y2="33789"/>
                        <a14:foregroundMark x1="52734" y1="46289" x2="52734" y2="46289"/>
                        <a14:foregroundMark x1="55469" y1="43359" x2="55469" y2="43359"/>
                        <a14:foregroundMark x1="45020" y1="90137" x2="45020" y2="90137"/>
                        <a14:foregroundMark x1="33008" y1="91602" x2="41016" y2="92090"/>
                        <a14:foregroundMark x1="41016" y1="92090" x2="50684" y2="91602"/>
                        <a14:foregroundMark x1="67773" y1="89941" x2="78320" y2="88965"/>
                        <a14:foregroundMark x1="78320" y1="88965" x2="79395" y2="88965"/>
                        <a14:foregroundMark x1="80469" y1="92969" x2="81250" y2="88965"/>
                        <a14:foregroundMark x1="33984" y1="85742" x2="33984" y2="85742"/>
                        <a14:foregroundMark x1="66797" y1="28906" x2="66797" y2="28906"/>
                        <a14:foregroundMark x1="66797" y1="27148" x2="66797" y2="21582"/>
                        <a14:foregroundMark x1="56934" y1="42871" x2="56934" y2="42871"/>
                        <a14:foregroundMark x1="55078" y1="43359" x2="58301" y2="41992"/>
                        <a14:foregroundMark x1="53809" y1="43359" x2="57813" y2="41992"/>
                        <a14:foregroundMark x1="37891" y1="85254" x2="42773" y2="86426"/>
                        <a14:foregroundMark x1="38770" y1="83691" x2="38770" y2="83691"/>
                        <a14:backgroundMark x1="15918" y1="37988" x2="26367" y2="41309"/>
                        <a14:backgroundMark x1="26367" y1="41309" x2="31738" y2="48633"/>
                        <a14:backgroundMark x1="31738" y1="48633" x2="20996" y2="61426"/>
                        <a14:backgroundMark x1="24023" y1="67871" x2="20215" y2="89258"/>
                        <a14:backgroundMark x1="20215" y1="89258" x2="20215" y2="89258"/>
                        <a14:backgroundMark x1="84961" y1="88477" x2="84180" y2="97168"/>
                        <a14:backgroundMark x1="36523" y1="82227" x2="36523" y2="82227"/>
                        <a14:backgroundMark x1="38281" y1="82520" x2="38281" y2="82520"/>
                        <a14:backgroundMark x1="40234" y1="83398" x2="40234" y2="83398"/>
                        <a14:backgroundMark x1="40201" y1="83691" x2="38086" y2="82715"/>
                        <a14:backgroundMark x1="40908" y1="84017" x2="40201" y2="83691"/>
                        <a14:backgroundMark x1="16602" y1="70020" x2="19336" y2="7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8"/>
          <a:stretch/>
        </p:blipFill>
        <p:spPr bwMode="auto">
          <a:xfrm>
            <a:off x="2703168" y="3976220"/>
            <a:ext cx="1850984" cy="22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26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7686D1-3785-1FB1-B4EB-5AF82968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>
                <a:highlight>
                  <a:srgbClr val="FFFFFF"/>
                </a:highlight>
              </a:rPr>
              <a:t>Easy entering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>
                <a:highlight>
                  <a:srgbClr val="FFFFFF"/>
                </a:highlight>
              </a:rPr>
              <a:t>Time </a:t>
            </a:r>
            <a:r>
              <a:rPr lang="nl-NL" dirty="0" err="1">
                <a:highlight>
                  <a:srgbClr val="FFFFFF"/>
                </a:highlight>
              </a:rPr>
              <a:t>allowed</a:t>
            </a:r>
            <a:endParaRPr lang="nl-NL" dirty="0">
              <a:highlight>
                <a:srgbClr val="FFFFFF"/>
              </a:highlight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 err="1">
                <a:highlight>
                  <a:srgbClr val="FFFFFF"/>
                </a:highlight>
              </a:rPr>
              <a:t>Use</a:t>
            </a:r>
            <a:r>
              <a:rPr lang="nl-NL" dirty="0">
                <a:highlight>
                  <a:srgbClr val="FFFFFF"/>
                </a:highlight>
              </a:rPr>
              <a:t> </a:t>
            </a:r>
            <a:r>
              <a:rPr lang="nl-NL" dirty="0" err="1">
                <a:highlight>
                  <a:srgbClr val="FFFFFF"/>
                </a:highlight>
              </a:rPr>
              <a:t>the</a:t>
            </a:r>
            <a:r>
              <a:rPr lang="nl-NL" dirty="0">
                <a:highlight>
                  <a:srgbClr val="FFFFFF"/>
                </a:highlight>
              </a:rPr>
              <a:t> </a:t>
            </a:r>
            <a:r>
              <a:rPr lang="nl-NL" dirty="0" err="1">
                <a:highlight>
                  <a:srgbClr val="FFFFFF"/>
                </a:highlight>
              </a:rPr>
              <a:t>better</a:t>
            </a:r>
            <a:r>
              <a:rPr lang="nl-NL" dirty="0">
                <a:highlight>
                  <a:srgbClr val="FFFFFF"/>
                </a:highlight>
              </a:rPr>
              <a:t> product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 err="1">
                <a:highlight>
                  <a:srgbClr val="FFFFFF"/>
                </a:highlight>
              </a:rPr>
              <a:t>Bribes</a:t>
            </a:r>
            <a:endParaRPr lang="nl-NL" dirty="0">
              <a:highlight>
                <a:srgbClr val="FFFFFF"/>
              </a:highlight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4520185" cy="784807"/>
          </a:xfrm>
        </p:spPr>
        <p:txBody>
          <a:bodyPr/>
          <a:lstStyle/>
          <a:p>
            <a:r>
              <a:rPr lang="nl-NL" dirty="0" err="1"/>
              <a:t>Motivation</a:t>
            </a:r>
            <a:endParaRPr lang="nl-NL" dirty="0"/>
          </a:p>
        </p:txBody>
      </p:sp>
      <p:pic>
        <p:nvPicPr>
          <p:cNvPr id="2" name="Picture 4" descr="a pixar style image of someone gaming. Make the background white and show the entire person">
            <a:extLst>
              <a:ext uri="{FF2B5EF4-FFF2-40B4-BE49-F238E27FC236}">
                <a16:creationId xmlns:a16="http://schemas.microsoft.com/office/drawing/2014/main" id="{9FBEC375-C5F3-9A4E-8180-9439E57C0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13" b="92969" l="9961" r="93555">
                        <a14:foregroundMark x1="57520" y1="7910" x2="57520" y2="7910"/>
                        <a14:foregroundMark x1="89258" y1="28711" x2="89258" y2="28711"/>
                        <a14:foregroundMark x1="93555" y1="33789" x2="93555" y2="33789"/>
                        <a14:foregroundMark x1="52734" y1="46289" x2="52734" y2="46289"/>
                        <a14:foregroundMark x1="55469" y1="43359" x2="55469" y2="43359"/>
                        <a14:foregroundMark x1="45020" y1="90137" x2="45020" y2="90137"/>
                        <a14:foregroundMark x1="33008" y1="91602" x2="41016" y2="92090"/>
                        <a14:foregroundMark x1="41016" y1="92090" x2="50684" y2="91602"/>
                        <a14:foregroundMark x1="67773" y1="89941" x2="78320" y2="88965"/>
                        <a14:foregroundMark x1="78320" y1="88965" x2="79395" y2="88965"/>
                        <a14:foregroundMark x1="80469" y1="92969" x2="81250" y2="88965"/>
                        <a14:foregroundMark x1="33984" y1="85742" x2="33984" y2="85742"/>
                        <a14:foregroundMark x1="66797" y1="28906" x2="66797" y2="28906"/>
                        <a14:foregroundMark x1="66797" y1="27148" x2="66797" y2="21582"/>
                        <a14:foregroundMark x1="56934" y1="42871" x2="56934" y2="42871"/>
                        <a14:foregroundMark x1="55078" y1="43359" x2="58301" y2="41992"/>
                        <a14:foregroundMark x1="53809" y1="43359" x2="57813" y2="41992"/>
                        <a14:foregroundMark x1="37891" y1="85254" x2="42773" y2="86426"/>
                        <a14:foregroundMark x1="38770" y1="83691" x2="38770" y2="83691"/>
                        <a14:backgroundMark x1="15918" y1="37988" x2="26367" y2="41309"/>
                        <a14:backgroundMark x1="26367" y1="41309" x2="31738" y2="48633"/>
                        <a14:backgroundMark x1="31738" y1="48633" x2="20996" y2="61426"/>
                        <a14:backgroundMark x1="24023" y1="67871" x2="20215" y2="89258"/>
                        <a14:backgroundMark x1="20215" y1="89258" x2="20215" y2="89258"/>
                        <a14:backgroundMark x1="84961" y1="88477" x2="84180" y2="97168"/>
                        <a14:backgroundMark x1="36523" y1="82227" x2="36523" y2="82227"/>
                        <a14:backgroundMark x1="38281" y1="82520" x2="38281" y2="82520"/>
                        <a14:backgroundMark x1="40234" y1="83398" x2="40234" y2="83398"/>
                        <a14:backgroundMark x1="40201" y1="83691" x2="38086" y2="82715"/>
                        <a14:backgroundMark x1="40908" y1="84017" x2="40201" y2="83691"/>
                        <a14:backgroundMark x1="16602" y1="70020" x2="19336" y2="7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8"/>
          <a:stretch/>
        </p:blipFill>
        <p:spPr bwMode="auto">
          <a:xfrm>
            <a:off x="11045273" y="146957"/>
            <a:ext cx="954706" cy="118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11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5" y="547201"/>
            <a:ext cx="6013318" cy="784807"/>
          </a:xfrm>
        </p:spPr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contribute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92C619A-C86C-9FAA-1DD5-0E421458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-507437"/>
            <a:ext cx="11664619" cy="8246367"/>
          </a:xfrm>
          <a:prstGeom prst="rect">
            <a:avLst/>
          </a:prstGeom>
        </p:spPr>
      </p:pic>
      <p:sp>
        <p:nvSpPr>
          <p:cNvPr id="2" name="Pijl: omhoog 1">
            <a:extLst>
              <a:ext uri="{FF2B5EF4-FFF2-40B4-BE49-F238E27FC236}">
                <a16:creationId xmlns:a16="http://schemas.microsoft.com/office/drawing/2014/main" id="{7FC3EB57-5657-1A19-AEB7-19572FD34DDF}"/>
              </a:ext>
            </a:extLst>
          </p:cNvPr>
          <p:cNvSpPr/>
          <p:nvPr/>
        </p:nvSpPr>
        <p:spPr>
          <a:xfrm rot="19419427">
            <a:off x="3108547" y="5800798"/>
            <a:ext cx="480053" cy="768085"/>
          </a:xfrm>
          <a:prstGeom prst="up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4" name="Picture 4" descr="a pixar style image of someone gaming. Make the background white and show the entire person">
            <a:extLst>
              <a:ext uri="{FF2B5EF4-FFF2-40B4-BE49-F238E27FC236}">
                <a16:creationId xmlns:a16="http://schemas.microsoft.com/office/drawing/2014/main" id="{BBFC4893-F9F6-2B34-E4E8-60827FA09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813" b="92969" l="9961" r="93555">
                        <a14:foregroundMark x1="57520" y1="7910" x2="57520" y2="7910"/>
                        <a14:foregroundMark x1="89258" y1="28711" x2="89258" y2="28711"/>
                        <a14:foregroundMark x1="93555" y1="33789" x2="93555" y2="33789"/>
                        <a14:foregroundMark x1="52734" y1="46289" x2="52734" y2="46289"/>
                        <a14:foregroundMark x1="55469" y1="43359" x2="55469" y2="43359"/>
                        <a14:foregroundMark x1="45020" y1="90137" x2="45020" y2="90137"/>
                        <a14:foregroundMark x1="33008" y1="91602" x2="41016" y2="92090"/>
                        <a14:foregroundMark x1="41016" y1="92090" x2="50684" y2="91602"/>
                        <a14:foregroundMark x1="67773" y1="89941" x2="78320" y2="88965"/>
                        <a14:foregroundMark x1="78320" y1="88965" x2="79395" y2="88965"/>
                        <a14:foregroundMark x1="80469" y1="92969" x2="81250" y2="88965"/>
                        <a14:foregroundMark x1="33984" y1="85742" x2="33984" y2="85742"/>
                        <a14:foregroundMark x1="66797" y1="28906" x2="66797" y2="28906"/>
                        <a14:foregroundMark x1="66797" y1="27148" x2="66797" y2="21582"/>
                        <a14:foregroundMark x1="56934" y1="42871" x2="56934" y2="42871"/>
                        <a14:foregroundMark x1="55078" y1="43359" x2="58301" y2="41992"/>
                        <a14:foregroundMark x1="53809" y1="43359" x2="57813" y2="41992"/>
                        <a14:foregroundMark x1="37891" y1="85254" x2="42773" y2="86426"/>
                        <a14:foregroundMark x1="38770" y1="83691" x2="38770" y2="83691"/>
                        <a14:backgroundMark x1="15918" y1="37988" x2="26367" y2="41309"/>
                        <a14:backgroundMark x1="26367" y1="41309" x2="31738" y2="48633"/>
                        <a14:backgroundMark x1="31738" y1="48633" x2="20996" y2="61426"/>
                        <a14:backgroundMark x1="24023" y1="67871" x2="20215" y2="89258"/>
                        <a14:backgroundMark x1="20215" y1="89258" x2="20215" y2="89258"/>
                        <a14:backgroundMark x1="84961" y1="88477" x2="84180" y2="97168"/>
                        <a14:backgroundMark x1="36523" y1="82227" x2="36523" y2="82227"/>
                        <a14:backgroundMark x1="38281" y1="82520" x2="38281" y2="82520"/>
                        <a14:backgroundMark x1="40234" y1="83398" x2="40234" y2="83398"/>
                        <a14:backgroundMark x1="40201" y1="83691" x2="38086" y2="82715"/>
                        <a14:backgroundMark x1="40908" y1="84017" x2="40201" y2="83691"/>
                        <a14:backgroundMark x1="16602" y1="70020" x2="19336" y2="748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8"/>
          <a:stretch/>
        </p:blipFill>
        <p:spPr bwMode="auto">
          <a:xfrm>
            <a:off x="11045273" y="146957"/>
            <a:ext cx="954706" cy="118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52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85185E-6 L 0.12292 -0.1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292 -0.15 L 0.25677 -0.2898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-7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77 -0.28981 L 0.40643 -0.4018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-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643 -0.40185 L 0.55608 -0.51389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-56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19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Neutral (start)">
            <a:extLst>
              <a:ext uri="{FF2B5EF4-FFF2-40B4-BE49-F238E27FC236}">
                <a16:creationId xmlns:a16="http://schemas.microsoft.com/office/drawing/2014/main" id="{57A91D2B-AB18-9415-77C4-4447FB4EE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5" name="Wave 1">
            <a:extLst>
              <a:ext uri="{FF2B5EF4-FFF2-40B4-BE49-F238E27FC236}">
                <a16:creationId xmlns:a16="http://schemas.microsoft.com/office/drawing/2014/main" id="{66E67B83-5908-0106-FD35-4DA2EB44F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7" name="Wave 2">
            <a:extLst>
              <a:ext uri="{FF2B5EF4-FFF2-40B4-BE49-F238E27FC236}">
                <a16:creationId xmlns:a16="http://schemas.microsoft.com/office/drawing/2014/main" id="{786E6D9F-B688-CA63-62EC-D1307CB1F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9" name="Wave 3">
            <a:extLst>
              <a:ext uri="{FF2B5EF4-FFF2-40B4-BE49-F238E27FC236}">
                <a16:creationId xmlns:a16="http://schemas.microsoft.com/office/drawing/2014/main" id="{8EE60E39-6D9E-59CD-941C-228F8AC31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2" name="Wave 2">
            <a:extLst>
              <a:ext uri="{FF2B5EF4-FFF2-40B4-BE49-F238E27FC236}">
                <a16:creationId xmlns:a16="http://schemas.microsoft.com/office/drawing/2014/main" id="{5014E212-3BD1-834A-5784-65FA1332B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0" name="Wave 1">
            <a:extLst>
              <a:ext uri="{FF2B5EF4-FFF2-40B4-BE49-F238E27FC236}">
                <a16:creationId xmlns:a16="http://schemas.microsoft.com/office/drawing/2014/main" id="{C96EA589-D55C-7F11-5D33-06970A82E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3" name="Wave 2">
            <a:extLst>
              <a:ext uri="{FF2B5EF4-FFF2-40B4-BE49-F238E27FC236}">
                <a16:creationId xmlns:a16="http://schemas.microsoft.com/office/drawing/2014/main" id="{1398120D-0482-6A7D-5265-B8F44F645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5" name="Wave 3">
            <a:extLst>
              <a:ext uri="{FF2B5EF4-FFF2-40B4-BE49-F238E27FC236}">
                <a16:creationId xmlns:a16="http://schemas.microsoft.com/office/drawing/2014/main" id="{9D3299C4-DA00-4D4D-BA72-146F4D3B5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4" name="Wave 2">
            <a:extLst>
              <a:ext uri="{FF2B5EF4-FFF2-40B4-BE49-F238E27FC236}">
                <a16:creationId xmlns:a16="http://schemas.microsoft.com/office/drawing/2014/main" id="{4F9B47AC-947E-5A2D-2728-432A705EC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1" name="Wave 1">
            <a:extLst>
              <a:ext uri="{FF2B5EF4-FFF2-40B4-BE49-F238E27FC236}">
                <a16:creationId xmlns:a16="http://schemas.microsoft.com/office/drawing/2014/main" id="{D89E1D3E-2087-F704-72A3-72EC7578E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3" name="Neutral (end)">
            <a:extLst>
              <a:ext uri="{FF2B5EF4-FFF2-40B4-BE49-F238E27FC236}">
                <a16:creationId xmlns:a16="http://schemas.microsoft.com/office/drawing/2014/main" id="{CDCA22F3-9754-48C9-062B-7E84D4962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8ECEFE0D-8049-E9DC-25CB-B072BB9473EE}"/>
              </a:ext>
            </a:extLst>
          </p:cNvPr>
          <p:cNvSpPr/>
          <p:nvPr/>
        </p:nvSpPr>
        <p:spPr>
          <a:xfrm>
            <a:off x="335360" y="452670"/>
            <a:ext cx="288032" cy="192021"/>
          </a:xfrm>
          <a:prstGeom prst="rect">
            <a:avLst/>
          </a:prstGeom>
          <a:solidFill>
            <a:srgbClr val="FBFE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08BA6BF5-F03E-0758-DE9B-6102B1976A32}"/>
              </a:ext>
            </a:extLst>
          </p:cNvPr>
          <p:cNvSpPr/>
          <p:nvPr/>
        </p:nvSpPr>
        <p:spPr>
          <a:xfrm>
            <a:off x="5519936" y="184448"/>
            <a:ext cx="1056117" cy="148629"/>
          </a:xfrm>
          <a:prstGeom prst="rect">
            <a:avLst/>
          </a:prstGeom>
          <a:solidFill>
            <a:srgbClr val="E8EC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272575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dea">
            <a:extLst>
              <a:ext uri="{FF2B5EF4-FFF2-40B4-BE49-F238E27FC236}">
                <a16:creationId xmlns:a16="http://schemas.microsoft.com/office/drawing/2014/main" id="{BC2A5948-0659-8662-D264-77B5A4844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3AC1AA6A-3C34-B101-3109-8EE9A84D34B9}"/>
              </a:ext>
            </a:extLst>
          </p:cNvPr>
          <p:cNvSpPr/>
          <p:nvPr/>
        </p:nvSpPr>
        <p:spPr>
          <a:xfrm>
            <a:off x="335360" y="452670"/>
            <a:ext cx="288032" cy="19202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C7E3A802-1E84-B47E-3CDB-9E53654827A8}"/>
              </a:ext>
            </a:extLst>
          </p:cNvPr>
          <p:cNvSpPr/>
          <p:nvPr/>
        </p:nvSpPr>
        <p:spPr>
          <a:xfrm>
            <a:off x="5519936" y="184448"/>
            <a:ext cx="1056117" cy="148629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33280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od yes up">
            <a:extLst>
              <a:ext uri="{FF2B5EF4-FFF2-40B4-BE49-F238E27FC236}">
                <a16:creationId xmlns:a16="http://schemas.microsoft.com/office/drawing/2014/main" id="{1EAA1B68-F04F-E05B-475C-F6DAE2E0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27" name="Nod yes down">
            <a:extLst>
              <a:ext uri="{FF2B5EF4-FFF2-40B4-BE49-F238E27FC236}">
                <a16:creationId xmlns:a16="http://schemas.microsoft.com/office/drawing/2014/main" id="{1AD4F231-0B3B-AC4F-1CED-F881BAE6C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28" name="Nod yes up">
            <a:extLst>
              <a:ext uri="{FF2B5EF4-FFF2-40B4-BE49-F238E27FC236}">
                <a16:creationId xmlns:a16="http://schemas.microsoft.com/office/drawing/2014/main" id="{63F74BB3-A8B5-8660-555F-4230B57F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29" name="Nod yes down">
            <a:extLst>
              <a:ext uri="{FF2B5EF4-FFF2-40B4-BE49-F238E27FC236}">
                <a16:creationId xmlns:a16="http://schemas.microsoft.com/office/drawing/2014/main" id="{FE2DA513-2E54-232F-C10C-0A3AD82F8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7C7BE13B-AC3C-79C4-4FA1-DFAAE7EF649F}"/>
              </a:ext>
            </a:extLst>
          </p:cNvPr>
          <p:cNvSpPr/>
          <p:nvPr/>
        </p:nvSpPr>
        <p:spPr>
          <a:xfrm>
            <a:off x="335360" y="452670"/>
            <a:ext cx="288032" cy="19202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8DA2D806-FCA2-7340-F868-954EFCBAD780}"/>
              </a:ext>
            </a:extLst>
          </p:cNvPr>
          <p:cNvSpPr/>
          <p:nvPr/>
        </p:nvSpPr>
        <p:spPr>
          <a:xfrm>
            <a:off x="5519936" y="167515"/>
            <a:ext cx="1056117" cy="148629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39277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"/>
    </mc:Choice>
    <mc:Fallback xmlns="">
      <p:transition spd="slow" advTm="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yping right hand up">
            <a:extLst>
              <a:ext uri="{FF2B5EF4-FFF2-40B4-BE49-F238E27FC236}">
                <a16:creationId xmlns:a16="http://schemas.microsoft.com/office/drawing/2014/main" id="{87F57ACE-8244-BF06-8EBA-DA4E46CF4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11" name="Typing left hand up">
            <a:extLst>
              <a:ext uri="{FF2B5EF4-FFF2-40B4-BE49-F238E27FC236}">
                <a16:creationId xmlns:a16="http://schemas.microsoft.com/office/drawing/2014/main" id="{CF66D46B-C981-41C3-4E38-B7E26F327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16" name="Typing right hand up">
            <a:extLst>
              <a:ext uri="{FF2B5EF4-FFF2-40B4-BE49-F238E27FC236}">
                <a16:creationId xmlns:a16="http://schemas.microsoft.com/office/drawing/2014/main" id="{6CA88C5E-891C-746F-AC26-E60A3CDF3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12" name="Typing left hand up">
            <a:extLst>
              <a:ext uri="{FF2B5EF4-FFF2-40B4-BE49-F238E27FC236}">
                <a16:creationId xmlns:a16="http://schemas.microsoft.com/office/drawing/2014/main" id="{C1BB8F16-AA24-BF61-4EF0-544DC8974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17" name="Typing right hand up">
            <a:extLst>
              <a:ext uri="{FF2B5EF4-FFF2-40B4-BE49-F238E27FC236}">
                <a16:creationId xmlns:a16="http://schemas.microsoft.com/office/drawing/2014/main" id="{7BD3C001-C865-4B6A-6001-8649AB803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13" name="Typing left hand up">
            <a:extLst>
              <a:ext uri="{FF2B5EF4-FFF2-40B4-BE49-F238E27FC236}">
                <a16:creationId xmlns:a16="http://schemas.microsoft.com/office/drawing/2014/main" id="{F994031A-8226-2095-97D0-D46FBB6F1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18" name="Typing right hand up">
            <a:extLst>
              <a:ext uri="{FF2B5EF4-FFF2-40B4-BE49-F238E27FC236}">
                <a16:creationId xmlns:a16="http://schemas.microsoft.com/office/drawing/2014/main" id="{3482C809-B18E-3C71-1AB4-64F40A4B7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14" name="Typing left hand up">
            <a:extLst>
              <a:ext uri="{FF2B5EF4-FFF2-40B4-BE49-F238E27FC236}">
                <a16:creationId xmlns:a16="http://schemas.microsoft.com/office/drawing/2014/main" id="{C7192237-F24F-CB1A-E413-A9BA7D969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22" name="Typing right hand up">
            <a:extLst>
              <a:ext uri="{FF2B5EF4-FFF2-40B4-BE49-F238E27FC236}">
                <a16:creationId xmlns:a16="http://schemas.microsoft.com/office/drawing/2014/main" id="{C49FDAE4-0050-B3C4-9BA8-F7C35B03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19" name="Typing left hand up">
            <a:extLst>
              <a:ext uri="{FF2B5EF4-FFF2-40B4-BE49-F238E27FC236}">
                <a16:creationId xmlns:a16="http://schemas.microsoft.com/office/drawing/2014/main" id="{3DD1990D-1D3B-FAF5-C41E-60B2EFE0E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23" name="Typing right hand up">
            <a:extLst>
              <a:ext uri="{FF2B5EF4-FFF2-40B4-BE49-F238E27FC236}">
                <a16:creationId xmlns:a16="http://schemas.microsoft.com/office/drawing/2014/main" id="{D6B22D0E-BF4F-DB58-9E18-43EB240C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20" name="Typing left hand up">
            <a:extLst>
              <a:ext uri="{FF2B5EF4-FFF2-40B4-BE49-F238E27FC236}">
                <a16:creationId xmlns:a16="http://schemas.microsoft.com/office/drawing/2014/main" id="{E6C98D16-BDD9-FDEC-533C-496A5E82A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24" name="Typing right hand up">
            <a:extLst>
              <a:ext uri="{FF2B5EF4-FFF2-40B4-BE49-F238E27FC236}">
                <a16:creationId xmlns:a16="http://schemas.microsoft.com/office/drawing/2014/main" id="{8C620706-95EF-5BC9-E034-1FA1D904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pic>
        <p:nvPicPr>
          <p:cNvPr id="21" name="Typing left hand up">
            <a:extLst>
              <a:ext uri="{FF2B5EF4-FFF2-40B4-BE49-F238E27FC236}">
                <a16:creationId xmlns:a16="http://schemas.microsoft.com/office/drawing/2014/main" id="{36E815CC-7A55-9201-5BAB-7D75315F5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20" y="152400"/>
            <a:ext cx="12192000" cy="65532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F2154282-755B-8664-6FAB-F2FDF299A741}"/>
              </a:ext>
            </a:extLst>
          </p:cNvPr>
          <p:cNvSpPr/>
          <p:nvPr/>
        </p:nvSpPr>
        <p:spPr>
          <a:xfrm>
            <a:off x="335360" y="452670"/>
            <a:ext cx="288032" cy="19202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C2168D2C-AD9B-CB81-E2AF-D6B15BE74FA8}"/>
              </a:ext>
            </a:extLst>
          </p:cNvPr>
          <p:cNvSpPr/>
          <p:nvPr/>
        </p:nvSpPr>
        <p:spPr>
          <a:xfrm>
            <a:off x="5429111" y="210609"/>
            <a:ext cx="1248139" cy="106892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21608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"/>
    </mc:Choice>
    <mc:Fallback xmlns="">
      <p:transition spd="slow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4-05-14 12-15-51">
            <a:hlinkClick r:id="" action="ppaction://media"/>
            <a:extLst>
              <a:ext uri="{FF2B5EF4-FFF2-40B4-BE49-F238E27FC236}">
                <a16:creationId xmlns:a16="http://schemas.microsoft.com/office/drawing/2014/main" id="{D3EEA56D-2A31-F93C-FA5E-19EACB8982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1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438A4371-06FC-3938-CD67-7EAC61CD9915}"/>
              </a:ext>
            </a:extLst>
          </p:cNvPr>
          <p:cNvSpPr/>
          <p:nvPr/>
        </p:nvSpPr>
        <p:spPr>
          <a:xfrm>
            <a:off x="335360" y="452670"/>
            <a:ext cx="288032" cy="19202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2C35073-592B-3B64-3A02-945B5D5B003A}"/>
              </a:ext>
            </a:extLst>
          </p:cNvPr>
          <p:cNvSpPr/>
          <p:nvPr/>
        </p:nvSpPr>
        <p:spPr>
          <a:xfrm>
            <a:off x="5519936" y="173915"/>
            <a:ext cx="1056117" cy="148629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ECE2405-657E-C309-D192-134BB287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04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82643D59-896E-68AE-5BCA-3F8558F198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3</a:t>
            </a:r>
            <a:endParaRPr lang="en-GB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  <p:transition spd="slow" advTm="100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1 Nod yes up">
            <a:extLst>
              <a:ext uri="{FF2B5EF4-FFF2-40B4-BE49-F238E27FC236}">
                <a16:creationId xmlns:a16="http://schemas.microsoft.com/office/drawing/2014/main" id="{1125FD5F-0659-3D23-9B80-AFC0D2C0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103"/>
            <a:ext cx="12192000" cy="6553200"/>
          </a:xfrm>
          <a:prstGeom prst="rect">
            <a:avLst/>
          </a:prstGeom>
        </p:spPr>
      </p:pic>
      <p:pic>
        <p:nvPicPr>
          <p:cNvPr id="8" name="2 Nod yes down">
            <a:extLst>
              <a:ext uri="{FF2B5EF4-FFF2-40B4-BE49-F238E27FC236}">
                <a16:creationId xmlns:a16="http://schemas.microsoft.com/office/drawing/2014/main" id="{A0B5501E-F44E-0A51-6ED3-BCD5DE72E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103"/>
            <a:ext cx="12192000" cy="6553200"/>
          </a:xfrm>
          <a:prstGeom prst="rect">
            <a:avLst/>
          </a:prstGeom>
        </p:spPr>
      </p:pic>
      <p:pic>
        <p:nvPicPr>
          <p:cNvPr id="5" name="3 Nod yes up">
            <a:extLst>
              <a:ext uri="{FF2B5EF4-FFF2-40B4-BE49-F238E27FC236}">
                <a16:creationId xmlns:a16="http://schemas.microsoft.com/office/drawing/2014/main" id="{EEBA7C1A-5A9F-06A4-FE71-9608B1BE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103"/>
            <a:ext cx="12192000" cy="6553200"/>
          </a:xfrm>
          <a:prstGeom prst="rect">
            <a:avLst/>
          </a:prstGeom>
        </p:spPr>
      </p:pic>
      <p:pic>
        <p:nvPicPr>
          <p:cNvPr id="7" name="4 Nod yes down">
            <a:extLst>
              <a:ext uri="{FF2B5EF4-FFF2-40B4-BE49-F238E27FC236}">
                <a16:creationId xmlns:a16="http://schemas.microsoft.com/office/drawing/2014/main" id="{D7F4C04F-01EC-59B0-0637-1F3E76800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103"/>
            <a:ext cx="12192000" cy="65532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0E68F626-C8D1-474C-0A1B-2E61A496B033}"/>
              </a:ext>
            </a:extLst>
          </p:cNvPr>
          <p:cNvSpPr/>
          <p:nvPr/>
        </p:nvSpPr>
        <p:spPr>
          <a:xfrm>
            <a:off x="335360" y="452670"/>
            <a:ext cx="288032" cy="19202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170A81F9-26D8-492F-1049-5C4F20541CDE}"/>
              </a:ext>
            </a:extLst>
          </p:cNvPr>
          <p:cNvSpPr/>
          <p:nvPr/>
        </p:nvSpPr>
        <p:spPr>
          <a:xfrm>
            <a:off x="5519936" y="202602"/>
            <a:ext cx="1056117" cy="148629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87130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50"/>
    </mc:Choice>
    <mc:Fallback xmlns="">
      <p:transition spd="slow" advClick="0" advTm="1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yping left hand up">
            <a:extLst>
              <a:ext uri="{FF2B5EF4-FFF2-40B4-BE49-F238E27FC236}">
                <a16:creationId xmlns:a16="http://schemas.microsoft.com/office/drawing/2014/main" id="{268F0719-235F-8A7B-9901-608E0F909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1" name="Typing right hand up">
            <a:extLst>
              <a:ext uri="{FF2B5EF4-FFF2-40B4-BE49-F238E27FC236}">
                <a16:creationId xmlns:a16="http://schemas.microsoft.com/office/drawing/2014/main" id="{60888DAF-656B-631A-8DB8-4B41F6507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2" name="Typing left hand up">
            <a:extLst>
              <a:ext uri="{FF2B5EF4-FFF2-40B4-BE49-F238E27FC236}">
                <a16:creationId xmlns:a16="http://schemas.microsoft.com/office/drawing/2014/main" id="{A433E30D-DB34-991E-1026-8947A45C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3" name="Typing right hand up">
            <a:extLst>
              <a:ext uri="{FF2B5EF4-FFF2-40B4-BE49-F238E27FC236}">
                <a16:creationId xmlns:a16="http://schemas.microsoft.com/office/drawing/2014/main" id="{BBD6163A-7DAB-F869-0863-708BFCCC3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4" name="Typing left hand up">
            <a:extLst>
              <a:ext uri="{FF2B5EF4-FFF2-40B4-BE49-F238E27FC236}">
                <a16:creationId xmlns:a16="http://schemas.microsoft.com/office/drawing/2014/main" id="{3E3FE639-836C-E861-AE05-D98CC5FBB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5" name="Typing right hand up">
            <a:extLst>
              <a:ext uri="{FF2B5EF4-FFF2-40B4-BE49-F238E27FC236}">
                <a16:creationId xmlns:a16="http://schemas.microsoft.com/office/drawing/2014/main" id="{F811C988-F5CD-4AEE-7BD9-C2CBCC4DD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6" name="Typing left hand up">
            <a:extLst>
              <a:ext uri="{FF2B5EF4-FFF2-40B4-BE49-F238E27FC236}">
                <a16:creationId xmlns:a16="http://schemas.microsoft.com/office/drawing/2014/main" id="{2EA458DB-3663-4F91-88E4-0DEB47FC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7" name="Typing right hand up">
            <a:extLst>
              <a:ext uri="{FF2B5EF4-FFF2-40B4-BE49-F238E27FC236}">
                <a16:creationId xmlns:a16="http://schemas.microsoft.com/office/drawing/2014/main" id="{59312058-E2CF-5E91-F6EC-4CF521F7E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8" name="Typing left hand up">
            <a:extLst>
              <a:ext uri="{FF2B5EF4-FFF2-40B4-BE49-F238E27FC236}">
                <a16:creationId xmlns:a16="http://schemas.microsoft.com/office/drawing/2014/main" id="{35B30BB6-3DAD-9C9C-7C7E-710E5768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9" name="Typing right hand up">
            <a:extLst>
              <a:ext uri="{FF2B5EF4-FFF2-40B4-BE49-F238E27FC236}">
                <a16:creationId xmlns:a16="http://schemas.microsoft.com/office/drawing/2014/main" id="{990DDAB1-D5CD-2A1D-4760-4EE4A3757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20" name="Typing left hand up">
            <a:extLst>
              <a:ext uri="{FF2B5EF4-FFF2-40B4-BE49-F238E27FC236}">
                <a16:creationId xmlns:a16="http://schemas.microsoft.com/office/drawing/2014/main" id="{252F4E6A-BBF0-7158-2838-A4B094C3B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21" name="Typing right hand up">
            <a:extLst>
              <a:ext uri="{FF2B5EF4-FFF2-40B4-BE49-F238E27FC236}">
                <a16:creationId xmlns:a16="http://schemas.microsoft.com/office/drawing/2014/main" id="{F915CC98-516A-AFE2-DA22-678E56A08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3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 - PowerShell code">
            <a:hlinkClick r:id="" action="ppaction://media"/>
            <a:extLst>
              <a:ext uri="{FF2B5EF4-FFF2-40B4-BE49-F238E27FC236}">
                <a16:creationId xmlns:a16="http://schemas.microsoft.com/office/drawing/2014/main" id="{82014E29-3FB7-2685-6AB4-6AEB7ED3AA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utral">
            <a:extLst>
              <a:ext uri="{FF2B5EF4-FFF2-40B4-BE49-F238E27FC236}">
                <a16:creationId xmlns:a16="http://schemas.microsoft.com/office/drawing/2014/main" id="{43A35651-2E9A-33AC-8358-CB8C9D9A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438A4371-06FC-3938-CD67-7EAC61CD9915}"/>
              </a:ext>
            </a:extLst>
          </p:cNvPr>
          <p:cNvSpPr/>
          <p:nvPr/>
        </p:nvSpPr>
        <p:spPr>
          <a:xfrm>
            <a:off x="335360" y="452670"/>
            <a:ext cx="288032" cy="19202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2C35073-592B-3B64-3A02-945B5D5B003A}"/>
              </a:ext>
            </a:extLst>
          </p:cNvPr>
          <p:cNvSpPr/>
          <p:nvPr/>
        </p:nvSpPr>
        <p:spPr>
          <a:xfrm>
            <a:off x="5519936" y="169208"/>
            <a:ext cx="1056117" cy="148629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109611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od yes up">
            <a:extLst>
              <a:ext uri="{FF2B5EF4-FFF2-40B4-BE49-F238E27FC236}">
                <a16:creationId xmlns:a16="http://schemas.microsoft.com/office/drawing/2014/main" id="{1EAA1B68-F04F-E05B-475C-F6DAE2E0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27" name="Nod yes down">
            <a:extLst>
              <a:ext uri="{FF2B5EF4-FFF2-40B4-BE49-F238E27FC236}">
                <a16:creationId xmlns:a16="http://schemas.microsoft.com/office/drawing/2014/main" id="{1AD4F231-0B3B-AC4F-1CED-F881BAE6C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28" name="Nod yes up">
            <a:extLst>
              <a:ext uri="{FF2B5EF4-FFF2-40B4-BE49-F238E27FC236}">
                <a16:creationId xmlns:a16="http://schemas.microsoft.com/office/drawing/2014/main" id="{63F74BB3-A8B5-8660-555F-4230B57F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29" name="Nod yes down">
            <a:extLst>
              <a:ext uri="{FF2B5EF4-FFF2-40B4-BE49-F238E27FC236}">
                <a16:creationId xmlns:a16="http://schemas.microsoft.com/office/drawing/2014/main" id="{FE2DA513-2E54-232F-C10C-0A3AD82F8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2FC4FBCF-DA0F-F943-92E0-344128AED5E9}"/>
              </a:ext>
            </a:extLst>
          </p:cNvPr>
          <p:cNvSpPr/>
          <p:nvPr/>
        </p:nvSpPr>
        <p:spPr>
          <a:xfrm>
            <a:off x="335360" y="452670"/>
            <a:ext cx="288032" cy="19202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932C0B65-ABF8-2763-FA3F-5C276AE6A44E}"/>
              </a:ext>
            </a:extLst>
          </p:cNvPr>
          <p:cNvSpPr/>
          <p:nvPr/>
        </p:nvSpPr>
        <p:spPr>
          <a:xfrm>
            <a:off x="5519936" y="152400"/>
            <a:ext cx="1056117" cy="148629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280401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yping right hand up">
            <a:extLst>
              <a:ext uri="{FF2B5EF4-FFF2-40B4-BE49-F238E27FC236}">
                <a16:creationId xmlns:a16="http://schemas.microsoft.com/office/drawing/2014/main" id="{D1F71620-AFD9-056E-A246-17648F58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  <p:pic>
        <p:nvPicPr>
          <p:cNvPr id="7" name="Typing left hand up">
            <a:extLst>
              <a:ext uri="{FF2B5EF4-FFF2-40B4-BE49-F238E27FC236}">
                <a16:creationId xmlns:a16="http://schemas.microsoft.com/office/drawing/2014/main" id="{D7AE39E2-2757-0DE8-6850-D371DBD75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  <p:pic>
        <p:nvPicPr>
          <p:cNvPr id="12" name="Typing right hand up">
            <a:extLst>
              <a:ext uri="{FF2B5EF4-FFF2-40B4-BE49-F238E27FC236}">
                <a16:creationId xmlns:a16="http://schemas.microsoft.com/office/drawing/2014/main" id="{87533426-C8E9-8241-878C-B954A48D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  <p:pic>
        <p:nvPicPr>
          <p:cNvPr id="13" name="Typing left hand up">
            <a:extLst>
              <a:ext uri="{FF2B5EF4-FFF2-40B4-BE49-F238E27FC236}">
                <a16:creationId xmlns:a16="http://schemas.microsoft.com/office/drawing/2014/main" id="{2A15E036-82B2-A25D-49DE-E62A5582D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  <p:pic>
        <p:nvPicPr>
          <p:cNvPr id="14" name="Typing right hand up">
            <a:extLst>
              <a:ext uri="{FF2B5EF4-FFF2-40B4-BE49-F238E27FC236}">
                <a16:creationId xmlns:a16="http://schemas.microsoft.com/office/drawing/2014/main" id="{1C318D7C-85E7-5AF1-E274-E00BE0D48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  <p:pic>
        <p:nvPicPr>
          <p:cNvPr id="15" name="Typing left hand up">
            <a:extLst>
              <a:ext uri="{FF2B5EF4-FFF2-40B4-BE49-F238E27FC236}">
                <a16:creationId xmlns:a16="http://schemas.microsoft.com/office/drawing/2014/main" id="{6191D147-E451-AC5E-CE67-E90529A48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  <p:pic>
        <p:nvPicPr>
          <p:cNvPr id="16" name="Typing right hand up">
            <a:extLst>
              <a:ext uri="{FF2B5EF4-FFF2-40B4-BE49-F238E27FC236}">
                <a16:creationId xmlns:a16="http://schemas.microsoft.com/office/drawing/2014/main" id="{2585D0BE-A55B-4549-004A-924AE709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  <p:pic>
        <p:nvPicPr>
          <p:cNvPr id="17" name="Typing left hand up">
            <a:extLst>
              <a:ext uri="{FF2B5EF4-FFF2-40B4-BE49-F238E27FC236}">
                <a16:creationId xmlns:a16="http://schemas.microsoft.com/office/drawing/2014/main" id="{0DA186EB-53B0-DB51-BB58-D2F268BCE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  <p:pic>
        <p:nvPicPr>
          <p:cNvPr id="18" name="Typing right hand up">
            <a:extLst>
              <a:ext uri="{FF2B5EF4-FFF2-40B4-BE49-F238E27FC236}">
                <a16:creationId xmlns:a16="http://schemas.microsoft.com/office/drawing/2014/main" id="{1435AD3D-EF5B-D037-94E0-6BE3089C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  <p:pic>
        <p:nvPicPr>
          <p:cNvPr id="19" name="Typing left hand up">
            <a:extLst>
              <a:ext uri="{FF2B5EF4-FFF2-40B4-BE49-F238E27FC236}">
                <a16:creationId xmlns:a16="http://schemas.microsoft.com/office/drawing/2014/main" id="{16D8274F-8964-70C1-B2FC-7516506B3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  <p:pic>
        <p:nvPicPr>
          <p:cNvPr id="20" name="Typing right hand up">
            <a:extLst>
              <a:ext uri="{FF2B5EF4-FFF2-40B4-BE49-F238E27FC236}">
                <a16:creationId xmlns:a16="http://schemas.microsoft.com/office/drawing/2014/main" id="{1235AF6F-A495-751F-CC6B-F3D7DAE2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  <p:pic>
        <p:nvPicPr>
          <p:cNvPr id="21" name="Typing left hand up">
            <a:extLst>
              <a:ext uri="{FF2B5EF4-FFF2-40B4-BE49-F238E27FC236}">
                <a16:creationId xmlns:a16="http://schemas.microsoft.com/office/drawing/2014/main" id="{108B7FD8-C718-73E1-C422-181517752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69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"/>
    </mc:Choice>
    <mc:Fallback xmlns="">
      <p:transition spd="slow"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 - Pester tests">
            <a:hlinkClick r:id="" action="ppaction://media"/>
            <a:extLst>
              <a:ext uri="{FF2B5EF4-FFF2-40B4-BE49-F238E27FC236}">
                <a16:creationId xmlns:a16="http://schemas.microsoft.com/office/drawing/2014/main" id="{BFC2C317-6BF7-E413-8E71-D609D6B9F9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 - Create PR">
            <a:hlinkClick r:id="" action="ppaction://media"/>
            <a:extLst>
              <a:ext uri="{FF2B5EF4-FFF2-40B4-BE49-F238E27FC236}">
                <a16:creationId xmlns:a16="http://schemas.microsoft.com/office/drawing/2014/main" id="{631662E1-F61C-EE15-20D5-A7E97FB432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5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Neutral">
            <a:extLst>
              <a:ext uri="{FF2B5EF4-FFF2-40B4-BE49-F238E27FC236}">
                <a16:creationId xmlns:a16="http://schemas.microsoft.com/office/drawing/2014/main" id="{65F7C9ED-E102-3FD4-D501-6AE09EB73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37"/>
            <a:ext cx="12192000" cy="6858000"/>
          </a:xfrm>
          <a:prstGeom prst="rect">
            <a:avLst/>
          </a:prstGeom>
        </p:spPr>
      </p:pic>
      <p:sp>
        <p:nvSpPr>
          <p:cNvPr id="50" name="Rechthoek 49">
            <a:extLst>
              <a:ext uri="{FF2B5EF4-FFF2-40B4-BE49-F238E27FC236}">
                <a16:creationId xmlns:a16="http://schemas.microsoft.com/office/drawing/2014/main" id="{C597FC69-26D1-D781-43F4-D6D677015878}"/>
              </a:ext>
            </a:extLst>
          </p:cNvPr>
          <p:cNvSpPr/>
          <p:nvPr/>
        </p:nvSpPr>
        <p:spPr>
          <a:xfrm>
            <a:off x="431371" y="548680"/>
            <a:ext cx="288032" cy="1920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51" name="Rechthoek 50">
            <a:extLst>
              <a:ext uri="{FF2B5EF4-FFF2-40B4-BE49-F238E27FC236}">
                <a16:creationId xmlns:a16="http://schemas.microsoft.com/office/drawing/2014/main" id="{80A9AC5C-3B93-4E83-08E7-C17303BBF110}"/>
              </a:ext>
            </a:extLst>
          </p:cNvPr>
          <p:cNvSpPr/>
          <p:nvPr/>
        </p:nvSpPr>
        <p:spPr>
          <a:xfrm>
            <a:off x="5519936" y="207981"/>
            <a:ext cx="1056117" cy="201296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3554474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Look left">
            <a:extLst>
              <a:ext uri="{FF2B5EF4-FFF2-40B4-BE49-F238E27FC236}">
                <a16:creationId xmlns:a16="http://schemas.microsoft.com/office/drawing/2014/main" id="{1396BDA5-9565-2AA2-012A-EFDA35AC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37"/>
            <a:ext cx="12192000" cy="6858000"/>
          </a:xfrm>
          <a:prstGeom prst="rect">
            <a:avLst/>
          </a:prstGeom>
        </p:spPr>
      </p:pic>
      <p:pic>
        <p:nvPicPr>
          <p:cNvPr id="13" name="Look right">
            <a:extLst>
              <a:ext uri="{FF2B5EF4-FFF2-40B4-BE49-F238E27FC236}">
                <a16:creationId xmlns:a16="http://schemas.microsoft.com/office/drawing/2014/main" id="{7811A4D4-3D2D-F3A3-57A9-8B497C069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637"/>
            <a:ext cx="12192000" cy="6858000"/>
          </a:xfrm>
          <a:prstGeom prst="rect">
            <a:avLst/>
          </a:prstGeom>
        </p:spPr>
      </p:pic>
      <p:pic>
        <p:nvPicPr>
          <p:cNvPr id="15" name="Look left">
            <a:extLst>
              <a:ext uri="{FF2B5EF4-FFF2-40B4-BE49-F238E27FC236}">
                <a16:creationId xmlns:a16="http://schemas.microsoft.com/office/drawing/2014/main" id="{E35A7E27-25E3-935B-BB94-EBB09860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637"/>
            <a:ext cx="12192000" cy="6858000"/>
          </a:xfrm>
          <a:prstGeom prst="rect">
            <a:avLst/>
          </a:prstGeom>
        </p:spPr>
      </p:pic>
      <p:pic>
        <p:nvPicPr>
          <p:cNvPr id="34" name="Look right">
            <a:extLst>
              <a:ext uri="{FF2B5EF4-FFF2-40B4-BE49-F238E27FC236}">
                <a16:creationId xmlns:a16="http://schemas.microsoft.com/office/drawing/2014/main" id="{9D0E3D11-DE88-CFD7-64A3-E40E602A1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4637"/>
            <a:ext cx="12192000" cy="6858000"/>
          </a:xfrm>
          <a:prstGeom prst="rect">
            <a:avLst/>
          </a:prstGeom>
        </p:spPr>
      </p:pic>
      <p:pic>
        <p:nvPicPr>
          <p:cNvPr id="33" name="Looks good">
            <a:extLst>
              <a:ext uri="{FF2B5EF4-FFF2-40B4-BE49-F238E27FC236}">
                <a16:creationId xmlns:a16="http://schemas.microsoft.com/office/drawing/2014/main" id="{CE28BBC6-0CC1-CD84-2A03-E27B2B1E1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637"/>
            <a:ext cx="12192000" cy="6858000"/>
          </a:xfrm>
          <a:prstGeom prst="rect">
            <a:avLst/>
          </a:prstGeom>
        </p:spPr>
      </p:pic>
      <p:pic>
        <p:nvPicPr>
          <p:cNvPr id="29" name="Thumbs up">
            <a:extLst>
              <a:ext uri="{FF2B5EF4-FFF2-40B4-BE49-F238E27FC236}">
                <a16:creationId xmlns:a16="http://schemas.microsoft.com/office/drawing/2014/main" id="{D313903B-BDA0-1D21-506C-2994AD839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4637"/>
            <a:ext cx="12192000" cy="68580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4DFA87E9-79C1-1DB3-D756-A209113CBD63}"/>
              </a:ext>
            </a:extLst>
          </p:cNvPr>
          <p:cNvSpPr/>
          <p:nvPr/>
        </p:nvSpPr>
        <p:spPr>
          <a:xfrm>
            <a:off x="431371" y="548680"/>
            <a:ext cx="288032" cy="1920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6F52CD17-AC6E-D952-5569-CEA80D0EC350}"/>
              </a:ext>
            </a:extLst>
          </p:cNvPr>
          <p:cNvSpPr/>
          <p:nvPr/>
        </p:nvSpPr>
        <p:spPr>
          <a:xfrm>
            <a:off x="5519936" y="207981"/>
            <a:ext cx="1056117" cy="201296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255835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  <a:endParaRPr lang="en-DE" sz="2500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012733"/>
      </p:ext>
    </p:extLst>
  </p:cSld>
  <p:clrMapOvr>
    <a:masterClrMapping/>
  </p:clrMapOvr>
  <p:transition spd="slow" advTm="1000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50516DB5-2D3F-A920-9B38-FFD60714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09FE0836-D9DB-571B-5BDC-2CC0C5D3786A}"/>
              </a:ext>
            </a:extLst>
          </p:cNvPr>
          <p:cNvCxnSpPr/>
          <p:nvPr/>
        </p:nvCxnSpPr>
        <p:spPr>
          <a:xfrm flipH="1" flipV="1">
            <a:off x="8976320" y="1220755"/>
            <a:ext cx="672075" cy="96010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E61F0A60-E697-E4A2-2767-BDC1BA49C2DF}"/>
              </a:ext>
            </a:extLst>
          </p:cNvPr>
          <p:cNvCxnSpPr/>
          <p:nvPr/>
        </p:nvCxnSpPr>
        <p:spPr>
          <a:xfrm flipH="1" flipV="1">
            <a:off x="9072331" y="4677139"/>
            <a:ext cx="672075" cy="96010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D37B3651-377C-747F-C056-60D976C1C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314" y="4073527"/>
            <a:ext cx="2034700" cy="43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03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utral">
            <a:extLst>
              <a:ext uri="{FF2B5EF4-FFF2-40B4-BE49-F238E27FC236}">
                <a16:creationId xmlns:a16="http://schemas.microsoft.com/office/drawing/2014/main" id="{43A35651-2E9A-33AC-8358-CB8C9D9A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438A4371-06FC-3938-CD67-7EAC61CD9915}"/>
              </a:ext>
            </a:extLst>
          </p:cNvPr>
          <p:cNvSpPr/>
          <p:nvPr/>
        </p:nvSpPr>
        <p:spPr>
          <a:xfrm>
            <a:off x="335360" y="452670"/>
            <a:ext cx="288032" cy="19202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2C35073-592B-3B64-3A02-945B5D5B003A}"/>
              </a:ext>
            </a:extLst>
          </p:cNvPr>
          <p:cNvSpPr/>
          <p:nvPr/>
        </p:nvSpPr>
        <p:spPr>
          <a:xfrm>
            <a:off x="5567942" y="184382"/>
            <a:ext cx="1056117" cy="148629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1258028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ook at screen">
            <a:extLst>
              <a:ext uri="{FF2B5EF4-FFF2-40B4-BE49-F238E27FC236}">
                <a16:creationId xmlns:a16="http://schemas.microsoft.com/office/drawing/2014/main" id="{2289892D-83EF-BF77-23F7-ABD79F659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7" name="Smile">
            <a:extLst>
              <a:ext uri="{FF2B5EF4-FFF2-40B4-BE49-F238E27FC236}">
                <a16:creationId xmlns:a16="http://schemas.microsoft.com/office/drawing/2014/main" id="{4D6A3046-8441-F00E-1DFA-0B70C551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3" name="Thumbs up">
            <a:extLst>
              <a:ext uri="{FF2B5EF4-FFF2-40B4-BE49-F238E27FC236}">
                <a16:creationId xmlns:a16="http://schemas.microsoft.com/office/drawing/2014/main" id="{7E5E7A0F-B899-38E7-2685-897C5D5C1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00" y="152400"/>
            <a:ext cx="12192000" cy="6553200"/>
          </a:xfrm>
          <a:prstGeom prst="rect">
            <a:avLst/>
          </a:prstGeom>
        </p:spPr>
      </p:pic>
      <p:pic>
        <p:nvPicPr>
          <p:cNvPr id="8" name="Smile">
            <a:extLst>
              <a:ext uri="{FF2B5EF4-FFF2-40B4-BE49-F238E27FC236}">
                <a16:creationId xmlns:a16="http://schemas.microsoft.com/office/drawing/2014/main" id="{5A1B17C9-787D-7326-FD61-F84BEE8C9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" y="152400"/>
            <a:ext cx="12192000" cy="655320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512BD8CD-A6B7-7CC9-F02A-3FF0494168A5}"/>
              </a:ext>
            </a:extLst>
          </p:cNvPr>
          <p:cNvSpPr/>
          <p:nvPr/>
        </p:nvSpPr>
        <p:spPr>
          <a:xfrm>
            <a:off x="335360" y="452670"/>
            <a:ext cx="288032" cy="19202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385FB724-1501-DE72-1C1E-440A2ADB1889}"/>
              </a:ext>
            </a:extLst>
          </p:cNvPr>
          <p:cNvSpPr/>
          <p:nvPr/>
        </p:nvSpPr>
        <p:spPr>
          <a:xfrm>
            <a:off x="5567942" y="184382"/>
            <a:ext cx="1056117" cy="148629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117576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- Complete PR">
            <a:hlinkClick r:id="" action="ppaction://media"/>
            <a:extLst>
              <a:ext uri="{FF2B5EF4-FFF2-40B4-BE49-F238E27FC236}">
                <a16:creationId xmlns:a16="http://schemas.microsoft.com/office/drawing/2014/main" id="{7346664C-75F1-8F98-7BC7-E995C02E66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4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ppy">
            <a:extLst>
              <a:ext uri="{FF2B5EF4-FFF2-40B4-BE49-F238E27FC236}">
                <a16:creationId xmlns:a16="http://schemas.microsoft.com/office/drawing/2014/main" id="{C4B3AE82-4186-5327-02CA-11CF9BC53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72211"/>
            <a:ext cx="12192000" cy="6553200"/>
          </a:xfrm>
          <a:prstGeom prst="rect">
            <a:avLst/>
          </a:prstGeom>
        </p:spPr>
      </p:pic>
      <p:pic>
        <p:nvPicPr>
          <p:cNvPr id="5" name="Wave 1">
            <a:extLst>
              <a:ext uri="{FF2B5EF4-FFF2-40B4-BE49-F238E27FC236}">
                <a16:creationId xmlns:a16="http://schemas.microsoft.com/office/drawing/2014/main" id="{66E67B83-5908-0106-FD35-4DA2EB44F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7" name="Wave 2">
            <a:extLst>
              <a:ext uri="{FF2B5EF4-FFF2-40B4-BE49-F238E27FC236}">
                <a16:creationId xmlns:a16="http://schemas.microsoft.com/office/drawing/2014/main" id="{786E6D9F-B688-CA63-62EC-D1307CB1F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9" name="Wave 3">
            <a:extLst>
              <a:ext uri="{FF2B5EF4-FFF2-40B4-BE49-F238E27FC236}">
                <a16:creationId xmlns:a16="http://schemas.microsoft.com/office/drawing/2014/main" id="{8EE60E39-6D9E-59CD-941C-228F8AC31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2" name="Wave 2">
            <a:extLst>
              <a:ext uri="{FF2B5EF4-FFF2-40B4-BE49-F238E27FC236}">
                <a16:creationId xmlns:a16="http://schemas.microsoft.com/office/drawing/2014/main" id="{5014E212-3BD1-834A-5784-65FA1332BB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0" name="Wave 1">
            <a:extLst>
              <a:ext uri="{FF2B5EF4-FFF2-40B4-BE49-F238E27FC236}">
                <a16:creationId xmlns:a16="http://schemas.microsoft.com/office/drawing/2014/main" id="{C96EA589-D55C-7F11-5D33-06970A82E2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3" name="Wave 2">
            <a:extLst>
              <a:ext uri="{FF2B5EF4-FFF2-40B4-BE49-F238E27FC236}">
                <a16:creationId xmlns:a16="http://schemas.microsoft.com/office/drawing/2014/main" id="{1398120D-0482-6A7D-5265-B8F44F645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5" name="Wave 3">
            <a:extLst>
              <a:ext uri="{FF2B5EF4-FFF2-40B4-BE49-F238E27FC236}">
                <a16:creationId xmlns:a16="http://schemas.microsoft.com/office/drawing/2014/main" id="{9D3299C4-DA00-4D4D-BA72-146F4D3B5E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4" name="Wave 2">
            <a:extLst>
              <a:ext uri="{FF2B5EF4-FFF2-40B4-BE49-F238E27FC236}">
                <a16:creationId xmlns:a16="http://schemas.microsoft.com/office/drawing/2014/main" id="{4F9B47AC-947E-5A2D-2728-432A705EC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11" name="Wave 1">
            <a:extLst>
              <a:ext uri="{FF2B5EF4-FFF2-40B4-BE49-F238E27FC236}">
                <a16:creationId xmlns:a16="http://schemas.microsoft.com/office/drawing/2014/main" id="{D89E1D3E-2087-F704-72A3-72EC7578E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pic>
        <p:nvPicPr>
          <p:cNvPr id="8" name="Call ended">
            <a:extLst>
              <a:ext uri="{FF2B5EF4-FFF2-40B4-BE49-F238E27FC236}">
                <a16:creationId xmlns:a16="http://schemas.microsoft.com/office/drawing/2014/main" id="{4DA50261-C5C9-8815-B9BB-919C548C7B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643"/>
            <a:ext cx="12192000" cy="6838715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CA6B8B47-FD44-0B18-766D-58CB86E5DA61}"/>
              </a:ext>
            </a:extLst>
          </p:cNvPr>
          <p:cNvSpPr/>
          <p:nvPr/>
        </p:nvSpPr>
        <p:spPr>
          <a:xfrm>
            <a:off x="335360" y="452670"/>
            <a:ext cx="288032" cy="19202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68D73718-AF33-AED5-C911-EFC6354B97BF}"/>
              </a:ext>
            </a:extLst>
          </p:cNvPr>
          <p:cNvSpPr/>
          <p:nvPr/>
        </p:nvSpPr>
        <p:spPr>
          <a:xfrm>
            <a:off x="5567942" y="184382"/>
            <a:ext cx="1056117" cy="148629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6" name="Star">
            <a:extLst>
              <a:ext uri="{FF2B5EF4-FFF2-40B4-BE49-F238E27FC236}">
                <a16:creationId xmlns:a16="http://schemas.microsoft.com/office/drawing/2014/main" id="{4144123C-5B22-BD3A-A949-D2AED2ADA449}"/>
              </a:ext>
            </a:extLst>
          </p:cNvPr>
          <p:cNvSpPr/>
          <p:nvPr/>
        </p:nvSpPr>
        <p:spPr>
          <a:xfrm>
            <a:off x="3954429" y="3159125"/>
            <a:ext cx="573120" cy="535681"/>
          </a:xfrm>
          <a:prstGeom prst="star5">
            <a:avLst>
              <a:gd name="adj" fmla="val 27525"/>
              <a:gd name="hf" fmla="val 105146"/>
              <a:gd name="vf" fmla="val 110557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</p:spTree>
    <p:extLst>
      <p:ext uri="{BB962C8B-B14F-4D97-AF65-F5344CB8AC3E}">
        <p14:creationId xmlns:p14="http://schemas.microsoft.com/office/powerpoint/2010/main" val="48494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55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8B48-6C09-8D48-DFB7-410F4F675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9B02769-20A2-7684-11F3-1835465550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5508" l="9961" r="89844">
                        <a14:foregroundMark x1="49902" y1="8105" x2="49902" y2="8105"/>
                        <a14:foregroundMark x1="32129" y1="6543" x2="32129" y2="6543"/>
                        <a14:foregroundMark x1="52344" y1="6152" x2="52344" y2="6152"/>
                        <a14:foregroundMark x1="63867" y1="50977" x2="63867" y2="50977"/>
                        <a14:foregroundMark x1="63477" y1="52734" x2="63477" y2="52734"/>
                        <a14:foregroundMark x1="58105" y1="92090" x2="58105" y2="92090"/>
                        <a14:foregroundMark x1="73730" y1="95508" x2="73730" y2="95508"/>
                        <a14:foregroundMark x1="63965" y1="19629" x2="63965" y2="19629"/>
                        <a14:foregroundMark x1="63086" y1="20410" x2="63086" y2="20410"/>
                        <a14:backgroundMark x1="25586" y1="72266" x2="25586" y2="72266"/>
                        <a14:backgroundMark x1="50586" y1="81445" x2="50586" y2="81445"/>
                        <a14:backgroundMark x1="68066" y1="87305" x2="68066" y2="87305"/>
                        <a14:backgroundMark x1="57813" y1="56152" x2="57813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360" y="1523871"/>
            <a:ext cx="2658131" cy="265813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E7196CC7-F695-AB40-8E03-CEF9D423E8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16" b="98438" l="1660" r="97852">
                        <a14:foregroundMark x1="56836" y1="7422" x2="56836" y2="7422"/>
                        <a14:foregroundMark x1="59082" y1="3613" x2="59082" y2="3613"/>
                        <a14:foregroundMark x1="78711" y1="64063" x2="78711" y2="64063"/>
                        <a14:foregroundMark x1="80078" y1="81348" x2="80078" y2="81348"/>
                        <a14:foregroundMark x1="3418" y1="82227" x2="56738" y2="94727"/>
                        <a14:foregroundMark x1="56738" y1="94727" x2="87402" y2="86914"/>
                        <a14:foregroundMark x1="87402" y1="86914" x2="83301" y2="78223"/>
                        <a14:foregroundMark x1="83301" y1="78223" x2="81934" y2="63770"/>
                        <a14:foregroundMark x1="81934" y1="63770" x2="71191" y2="61035"/>
                        <a14:foregroundMark x1="71191" y1="61035" x2="67578" y2="72266"/>
                        <a14:foregroundMark x1="67578" y1="72266" x2="6641" y2="80859"/>
                        <a14:foregroundMark x1="57129" y1="80859" x2="57129" y2="80859"/>
                        <a14:foregroundMark x1="61035" y1="85254" x2="61035" y2="85254"/>
                        <a14:foregroundMark x1="59570" y1="80566" x2="66797" y2="86035"/>
                        <a14:foregroundMark x1="88281" y1="79199" x2="90820" y2="80859"/>
                        <a14:foregroundMark x1="74805" y1="60156" x2="76465" y2="59961"/>
                        <a14:foregroundMark x1="79297" y1="60742" x2="80371" y2="62109"/>
                        <a14:foregroundMark x1="86328" y1="68262" x2="80176" y2="58594"/>
                        <a14:foregroundMark x1="80176" y1="58594" x2="69043" y2="59180"/>
                        <a14:foregroundMark x1="69043" y1="59180" x2="67871" y2="61523"/>
                        <a14:foregroundMark x1="24902" y1="91406" x2="50684" y2="98438"/>
                        <a14:foregroundMark x1="89454" y1="89880" x2="94043" y2="88867"/>
                        <a14:foregroundMark x1="83299" y1="91239" x2="88769" y2="90031"/>
                        <a14:foregroundMark x1="50684" y1="98438" x2="76223" y2="92800"/>
                        <a14:foregroundMark x1="94043" y1="88867" x2="92480" y2="83691"/>
                        <a14:foregroundMark x1="52441" y1="96875" x2="52441" y2="96875"/>
                        <a14:foregroundMark x1="96582" y1="86133" x2="96582" y2="86133"/>
                        <a14:foregroundMark x1="92188" y1="71191" x2="92188" y2="71191"/>
                        <a14:foregroundMark x1="92188" y1="71191" x2="92188" y2="71191"/>
                        <a14:foregroundMark x1="2051" y1="81543" x2="2051" y2="81543"/>
                        <a14:foregroundMark x1="94824" y1="71582" x2="94824" y2="71582"/>
                        <a14:foregroundMark x1="93164" y1="70020" x2="93164" y2="70020"/>
                        <a14:foregroundMark x1="95117" y1="71387" x2="91309" y2="69434"/>
                        <a14:foregroundMark x1="93945" y1="73438" x2="93945" y2="73438"/>
                        <a14:foregroundMark x1="97852" y1="84863" x2="97852" y2="84863"/>
                        <a14:foregroundMark x1="96582" y1="86621" x2="96582" y2="86621"/>
                        <a14:foregroundMark x1="96973" y1="84277" x2="96973" y2="84277"/>
                        <a14:foregroundMark x1="95898" y1="83496" x2="95898" y2="83496"/>
                        <a14:foregroundMark x1="1660" y1="80566" x2="1660" y2="80566"/>
                        <a14:foregroundMark x1="3418" y1="79980" x2="3418" y2="79980"/>
                        <a14:foregroundMark x1="3613" y1="79688" x2="3613" y2="79688"/>
                        <a14:foregroundMark x1="93945" y1="75195" x2="93945" y2="75195"/>
                        <a14:foregroundMark x1="91992" y1="69531" x2="94141" y2="72559"/>
                        <a14:backgroundMark x1="24023" y1="95410" x2="24023" y2="95410"/>
                        <a14:backgroundMark x1="24316" y1="95898" x2="23047" y2="97266"/>
                        <a14:backgroundMark x1="25586" y1="96289" x2="24414" y2="96289"/>
                        <a14:backgroundMark x1="26172" y1="95215" x2="25391" y2="96680"/>
                        <a14:backgroundMark x1="30762" y1="97461" x2="31445" y2="99512"/>
                        <a14:backgroundMark x1="16016" y1="74707" x2="16016" y2="74707"/>
                        <a14:backgroundMark x1="54883" y1="70215" x2="54883" y2="70215"/>
                        <a14:backgroundMark x1="90527" y1="91406" x2="77051" y2="93945"/>
                        <a14:backgroundMark x1="84277" y1="92969" x2="88770" y2="91211"/>
                        <a14:backgroundMark x1="86914" y1="91895" x2="86914" y2="91895"/>
                        <a14:backgroundMark x1="86914" y1="91895" x2="86914" y2="91895"/>
                        <a14:backgroundMark x1="86035" y1="91797" x2="86035" y2="91797"/>
                      </a14:backgroundRemoval>
                    </a14:imgEffect>
                  </a14:imgLayer>
                </a14:imgProps>
              </a:ext>
            </a:extLst>
          </a:blip>
          <a:srcRect t="198" b="22"/>
          <a:stretch/>
        </p:blipFill>
        <p:spPr>
          <a:xfrm>
            <a:off x="7251704" y="3960744"/>
            <a:ext cx="2494377" cy="2488907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83A7E4FA-5166-CD9F-98F5-E7307231C29B}"/>
              </a:ext>
            </a:extLst>
          </p:cNvPr>
          <p:cNvSpPr txBox="1">
            <a:spLocks/>
          </p:cNvSpPr>
          <p:nvPr/>
        </p:nvSpPr>
        <p:spPr>
          <a:xfrm>
            <a:off x="815745" y="547201"/>
            <a:ext cx="5423009" cy="784807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/>
              <a:t>Tidy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up</a:t>
            </a:r>
          </a:p>
        </p:txBody>
      </p:sp>
      <p:pic>
        <p:nvPicPr>
          <p:cNvPr id="11" name="3 - Platform teams">
            <a:extLst>
              <a:ext uri="{FF2B5EF4-FFF2-40B4-BE49-F238E27FC236}">
                <a16:creationId xmlns:a16="http://schemas.microsoft.com/office/drawing/2014/main" id="{1F73CD20-FAFA-C919-B633-6DAD421E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457" y="939604"/>
            <a:ext cx="2677727" cy="267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ngry">
            <a:extLst>
              <a:ext uri="{FF2B5EF4-FFF2-40B4-BE49-F238E27FC236}">
                <a16:creationId xmlns:a16="http://schemas.microsoft.com/office/drawing/2014/main" id="{EE113716-67AA-EF84-AFD2-6C561C6881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81" b="98104" l="9696" r="92395">
                        <a14:foregroundMark x1="70532" y1="44212" x2="70532" y2="44212"/>
                        <a14:foregroundMark x1="90684" y1="47206" x2="90684" y2="47206"/>
                        <a14:foregroundMark x1="12928" y1="48303" x2="12928" y2="48303"/>
                        <a14:foregroundMark x1="64068" y1="69661" x2="64068" y2="69661"/>
                        <a14:foregroundMark x1="84791" y1="72555" x2="84791" y2="72555"/>
                        <a14:foregroundMark x1="11217" y1="76647" x2="11217" y2="76647"/>
                        <a14:foregroundMark x1="92395" y1="80339" x2="92395" y2="80339"/>
                        <a14:foregroundMark x1="86312" y1="72854" x2="86312" y2="72854"/>
                        <a14:foregroundMark x1="46198" y1="89621" x2="46198" y2="89621"/>
                        <a14:foregroundMark x1="56084" y1="93413" x2="56084" y2="93413"/>
                        <a14:foregroundMark x1="65970" y1="91916" x2="65970" y2="91916"/>
                        <a14:foregroundMark x1="70722" y1="94311" x2="70722" y2="94311"/>
                        <a14:foregroundMark x1="26996" y1="89521" x2="53232" y2="96407"/>
                        <a14:foregroundMark x1="53232" y1="96407" x2="36312" y2="87824"/>
                        <a14:foregroundMark x1="36312" y1="87824" x2="34791" y2="87824"/>
                        <a14:foregroundMark x1="64829" y1="96407" x2="64829" y2="96407"/>
                        <a14:foregroundMark x1="71293" y1="98104" x2="71293" y2="98104"/>
                        <a14:foregroundMark x1="74905" y1="72455" x2="74905" y2="72455"/>
                        <a14:foregroundMark x1="67681" y1="68463" x2="67681" y2="68463"/>
                        <a14:foregroundMark x1="78137" y1="70259" x2="78137" y2="70259"/>
                        <a14:foregroundMark x1="72243" y1="68563" x2="72243" y2="68563"/>
                        <a14:foregroundMark x1="9886" y1="77445" x2="9886" y2="77445"/>
                        <a14:foregroundMark x1="9696" y1="79840" x2="9696" y2="79840"/>
                        <a14:foregroundMark x1="12548" y1="50599" x2="12548" y2="50599"/>
                        <a14:foregroundMark x1="92395" y1="48104" x2="92395" y2="48104"/>
                        <a14:foregroundMark x1="87452" y1="73553" x2="87452" y2="73553"/>
                        <a14:foregroundMark x1="88213" y1="74052" x2="88213" y2="74052"/>
                        <a14:foregroundMark x1="88973" y1="74750" x2="88973" y2="74750"/>
                        <a14:foregroundMark x1="82700" y1="71657" x2="82700" y2="71657"/>
                        <a14:foregroundMark x1="80989" y1="69860" x2="80989" y2="69860"/>
                        <a14:foregroundMark x1="83080" y1="70359" x2="83080" y2="70359"/>
                        <a14:foregroundMark x1="12548" y1="72854" x2="12548" y2="72854"/>
                        <a14:foregroundMark x1="12167" y1="73653" x2="12167" y2="73653"/>
                        <a14:foregroundMark x1="66160" y1="66567" x2="82890" y2="70758"/>
                        <a14:foregroundMark x1="82890" y1="70758" x2="87072" y2="73752"/>
                        <a14:foregroundMark x1="90304" y1="33433" x2="90304" y2="33433"/>
                      </a14:backgroundRemoval>
                    </a14:imgEffect>
                  </a14:imgLayer>
                </a14:imgProps>
              </a:ext>
            </a:extLst>
          </a:blip>
          <a:srcRect l="4663" t="10800" r="6321"/>
          <a:stretch/>
        </p:blipFill>
        <p:spPr>
          <a:xfrm>
            <a:off x="5295454" y="1437825"/>
            <a:ext cx="1141786" cy="2179506"/>
          </a:xfrm>
          <a:prstGeom prst="rect">
            <a:avLst/>
          </a:prstGeom>
        </p:spPr>
      </p:pic>
      <p:pic>
        <p:nvPicPr>
          <p:cNvPr id="3" name="Picture 4" descr="a pixar style image of someone gaming. Make the background white and show the entire person">
            <a:extLst>
              <a:ext uri="{FF2B5EF4-FFF2-40B4-BE49-F238E27FC236}">
                <a16:creationId xmlns:a16="http://schemas.microsoft.com/office/drawing/2014/main" id="{CADB7448-FEC2-4831-CDBA-53C12F10A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13" b="92969" l="9961" r="93555">
                        <a14:foregroundMark x1="57520" y1="7910" x2="57520" y2="7910"/>
                        <a14:foregroundMark x1="89258" y1="28711" x2="89258" y2="28711"/>
                        <a14:foregroundMark x1="93555" y1="33789" x2="93555" y2="33789"/>
                        <a14:foregroundMark x1="52734" y1="46289" x2="52734" y2="46289"/>
                        <a14:foregroundMark x1="55469" y1="43359" x2="55469" y2="43359"/>
                        <a14:foregroundMark x1="45020" y1="90137" x2="45020" y2="90137"/>
                        <a14:foregroundMark x1="33008" y1="91602" x2="41016" y2="92090"/>
                        <a14:foregroundMark x1="41016" y1="92090" x2="50684" y2="91602"/>
                        <a14:foregroundMark x1="67773" y1="89941" x2="78320" y2="88965"/>
                        <a14:foregroundMark x1="78320" y1="88965" x2="79395" y2="88965"/>
                        <a14:foregroundMark x1="80469" y1="92969" x2="81250" y2="88965"/>
                        <a14:foregroundMark x1="33984" y1="85742" x2="33984" y2="85742"/>
                        <a14:foregroundMark x1="66797" y1="28906" x2="66797" y2="28906"/>
                        <a14:foregroundMark x1="66797" y1="27148" x2="66797" y2="21582"/>
                        <a14:foregroundMark x1="56934" y1="42871" x2="56934" y2="42871"/>
                        <a14:foregroundMark x1="55078" y1="43359" x2="58301" y2="41992"/>
                        <a14:foregroundMark x1="53809" y1="43359" x2="57813" y2="41992"/>
                        <a14:foregroundMark x1="37891" y1="85254" x2="42773" y2="86426"/>
                        <a14:foregroundMark x1="38770" y1="83691" x2="38770" y2="83691"/>
                        <a14:backgroundMark x1="15918" y1="37988" x2="26367" y2="41309"/>
                        <a14:backgroundMark x1="26367" y1="41309" x2="31738" y2="48633"/>
                        <a14:backgroundMark x1="31738" y1="48633" x2="20996" y2="61426"/>
                        <a14:backgroundMark x1="24023" y1="67871" x2="20215" y2="89258"/>
                        <a14:backgroundMark x1="20215" y1="89258" x2="20215" y2="89258"/>
                        <a14:backgroundMark x1="84961" y1="88477" x2="84180" y2="97168"/>
                        <a14:backgroundMark x1="36523" y1="82227" x2="36523" y2="82227"/>
                        <a14:backgroundMark x1="38281" y1="82520" x2="38281" y2="82520"/>
                        <a14:backgroundMark x1="40234" y1="83398" x2="40234" y2="83398"/>
                        <a14:backgroundMark x1="40201" y1="83691" x2="38086" y2="82715"/>
                        <a14:backgroundMark x1="40908" y1="84017" x2="40201" y2="83691"/>
                        <a14:backgroundMark x1="16602" y1="70020" x2="19336" y2="7480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8"/>
          <a:stretch/>
        </p:blipFill>
        <p:spPr bwMode="auto">
          <a:xfrm>
            <a:off x="2703168" y="3976220"/>
            <a:ext cx="1850984" cy="22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935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7686D1-3785-1FB1-B4EB-5AF82968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/>
              <a:t>Basic </a:t>
            </a:r>
            <a:r>
              <a:rPr lang="nl-NL" dirty="0" err="1"/>
              <a:t>functionality</a:t>
            </a:r>
            <a:r>
              <a:rPr lang="nl-NL" dirty="0"/>
              <a:t> </a:t>
            </a:r>
            <a:r>
              <a:rPr lang="nl-NL" dirty="0" err="1"/>
              <a:t>suffices</a:t>
            </a: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 err="1"/>
              <a:t>Production</a:t>
            </a:r>
            <a:r>
              <a:rPr lang="nl-NL" dirty="0"/>
              <a:t> </a:t>
            </a:r>
            <a:r>
              <a:rPr lang="nl-NL" dirty="0" err="1"/>
              <a:t>worthy</a:t>
            </a:r>
            <a:r>
              <a:rPr lang="nl-NL" dirty="0"/>
              <a:t>? InnerSourcing </a:t>
            </a:r>
            <a:r>
              <a:rPr lang="nl-NL" dirty="0" err="1"/>
              <a:t>worthy</a:t>
            </a:r>
            <a:r>
              <a:rPr lang="nl-NL" dirty="0"/>
              <a:t>!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5" y="547201"/>
            <a:ext cx="6997166" cy="784807"/>
          </a:xfrm>
        </p:spPr>
        <p:txBody>
          <a:bodyPr/>
          <a:lstStyle/>
          <a:p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tidy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up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A6C6D9C-04DF-B207-8D9C-FB7B612A9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8438" l="1660" r="97852">
                        <a14:foregroundMark x1="56836" y1="7422" x2="56836" y2="7422"/>
                        <a14:foregroundMark x1="59082" y1="3613" x2="59082" y2="3613"/>
                        <a14:foregroundMark x1="78711" y1="64063" x2="78711" y2="64063"/>
                        <a14:foregroundMark x1="80078" y1="81348" x2="80078" y2="81348"/>
                        <a14:foregroundMark x1="3418" y1="82227" x2="56738" y2="94727"/>
                        <a14:foregroundMark x1="56738" y1="94727" x2="87402" y2="86914"/>
                        <a14:foregroundMark x1="87402" y1="86914" x2="83301" y2="78223"/>
                        <a14:foregroundMark x1="83301" y1="78223" x2="81934" y2="63770"/>
                        <a14:foregroundMark x1="81934" y1="63770" x2="71191" y2="61035"/>
                        <a14:foregroundMark x1="71191" y1="61035" x2="67578" y2="72266"/>
                        <a14:foregroundMark x1="67578" y1="72266" x2="6641" y2="80859"/>
                        <a14:foregroundMark x1="57129" y1="80859" x2="57129" y2="80859"/>
                        <a14:foregroundMark x1="61035" y1="85254" x2="61035" y2="85254"/>
                        <a14:foregroundMark x1="59570" y1="80566" x2="66797" y2="86035"/>
                        <a14:foregroundMark x1="88281" y1="79199" x2="90820" y2="80859"/>
                        <a14:foregroundMark x1="74805" y1="60156" x2="76465" y2="59961"/>
                        <a14:foregroundMark x1="79297" y1="60742" x2="80371" y2="62109"/>
                        <a14:foregroundMark x1="86328" y1="68262" x2="80176" y2="58594"/>
                        <a14:foregroundMark x1="80176" y1="58594" x2="69043" y2="59180"/>
                        <a14:foregroundMark x1="69043" y1="59180" x2="67871" y2="61523"/>
                        <a14:foregroundMark x1="24902" y1="91406" x2="50684" y2="98438"/>
                        <a14:foregroundMark x1="89454" y1="89880" x2="94043" y2="88867"/>
                        <a14:foregroundMark x1="83299" y1="91239" x2="88769" y2="90031"/>
                        <a14:foregroundMark x1="50684" y1="98438" x2="76223" y2="92800"/>
                        <a14:foregroundMark x1="94043" y1="88867" x2="92480" y2="83691"/>
                        <a14:foregroundMark x1="52441" y1="96875" x2="52441" y2="96875"/>
                        <a14:foregroundMark x1="96582" y1="86133" x2="96582" y2="86133"/>
                        <a14:foregroundMark x1="92188" y1="71191" x2="92188" y2="71191"/>
                        <a14:foregroundMark x1="92188" y1="71191" x2="92188" y2="71191"/>
                        <a14:foregroundMark x1="2051" y1="81543" x2="2051" y2="81543"/>
                        <a14:foregroundMark x1="94824" y1="71582" x2="94824" y2="71582"/>
                        <a14:foregroundMark x1="93164" y1="70020" x2="93164" y2="70020"/>
                        <a14:foregroundMark x1="95117" y1="71387" x2="91309" y2="69434"/>
                        <a14:foregroundMark x1="93945" y1="73438" x2="93945" y2="73438"/>
                        <a14:foregroundMark x1="97852" y1="84863" x2="97852" y2="84863"/>
                        <a14:foregroundMark x1="96582" y1="86621" x2="96582" y2="86621"/>
                        <a14:foregroundMark x1="96973" y1="84277" x2="96973" y2="84277"/>
                        <a14:foregroundMark x1="95898" y1="83496" x2="95898" y2="83496"/>
                        <a14:foregroundMark x1="1660" y1="80566" x2="1660" y2="80566"/>
                        <a14:foregroundMark x1="3418" y1="79980" x2="3418" y2="79980"/>
                        <a14:foregroundMark x1="3613" y1="79688" x2="3613" y2="79688"/>
                        <a14:foregroundMark x1="93945" y1="75195" x2="93945" y2="75195"/>
                        <a14:foregroundMark x1="91992" y1="69531" x2="94141" y2="72559"/>
                        <a14:backgroundMark x1="24023" y1="95410" x2="24023" y2="95410"/>
                        <a14:backgroundMark x1="24316" y1="95898" x2="23047" y2="97266"/>
                        <a14:backgroundMark x1="25586" y1="96289" x2="24414" y2="96289"/>
                        <a14:backgroundMark x1="26172" y1="95215" x2="25391" y2="96680"/>
                        <a14:backgroundMark x1="30762" y1="97461" x2="31445" y2="99512"/>
                        <a14:backgroundMark x1="16016" y1="74707" x2="16016" y2="74707"/>
                        <a14:backgroundMark x1="54883" y1="70215" x2="54883" y2="70215"/>
                        <a14:backgroundMark x1="90527" y1="91406" x2="77051" y2="93945"/>
                        <a14:backgroundMark x1="84277" y1="92969" x2="88770" y2="91211"/>
                        <a14:backgroundMark x1="86914" y1="91895" x2="86914" y2="91895"/>
                        <a14:backgroundMark x1="86914" y1="91895" x2="86914" y2="91895"/>
                        <a14:backgroundMark x1="86035" y1="91797" x2="86035" y2="91797"/>
                      </a14:backgroundRemoval>
                    </a14:imgEffect>
                  </a14:imgLayer>
                </a14:imgProps>
              </a:ext>
            </a:extLst>
          </a:blip>
          <a:srcRect t="198" b="22"/>
          <a:stretch/>
        </p:blipFill>
        <p:spPr>
          <a:xfrm>
            <a:off x="10405248" y="349443"/>
            <a:ext cx="1273806" cy="127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1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8B48-6C09-8D48-DFB7-410F4F675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0A4B330-2CED-C6BF-83AF-6EE871BB71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5508" l="9961" r="89844">
                        <a14:foregroundMark x1="49902" y1="8105" x2="49902" y2="8105"/>
                        <a14:foregroundMark x1="32129" y1="6543" x2="32129" y2="6543"/>
                        <a14:foregroundMark x1="52344" y1="6152" x2="52344" y2="6152"/>
                        <a14:foregroundMark x1="63867" y1="50977" x2="63867" y2="50977"/>
                        <a14:foregroundMark x1="63477" y1="52734" x2="63477" y2="52734"/>
                        <a14:foregroundMark x1="58105" y1="92090" x2="58105" y2="92090"/>
                        <a14:foregroundMark x1="73730" y1="95508" x2="73730" y2="95508"/>
                        <a14:foregroundMark x1="63965" y1="19629" x2="63965" y2="19629"/>
                        <a14:foregroundMark x1="63086" y1="20410" x2="63086" y2="20410"/>
                        <a14:backgroundMark x1="25586" y1="72266" x2="25586" y2="72266"/>
                        <a14:backgroundMark x1="50586" y1="81445" x2="50586" y2="81445"/>
                        <a14:backgroundMark x1="68066" y1="87305" x2="68066" y2="87305"/>
                        <a14:backgroundMark x1="57813" y1="56152" x2="57813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360" y="1523871"/>
            <a:ext cx="2658131" cy="265813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10CC00D-2B32-4C1E-D435-3EF2DE9BC3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16" b="98438" l="1660" r="97852">
                        <a14:foregroundMark x1="56836" y1="7422" x2="56836" y2="7422"/>
                        <a14:foregroundMark x1="59082" y1="3613" x2="59082" y2="3613"/>
                        <a14:foregroundMark x1="78711" y1="64063" x2="78711" y2="64063"/>
                        <a14:foregroundMark x1="80078" y1="81348" x2="80078" y2="81348"/>
                        <a14:foregroundMark x1="3418" y1="82227" x2="56738" y2="94727"/>
                        <a14:foregroundMark x1="56738" y1="94727" x2="87402" y2="86914"/>
                        <a14:foregroundMark x1="87402" y1="86914" x2="83301" y2="78223"/>
                        <a14:foregroundMark x1="83301" y1="78223" x2="81934" y2="63770"/>
                        <a14:foregroundMark x1="81934" y1="63770" x2="71191" y2="61035"/>
                        <a14:foregroundMark x1="71191" y1="61035" x2="67578" y2="72266"/>
                        <a14:foregroundMark x1="67578" y1="72266" x2="6641" y2="80859"/>
                        <a14:foregroundMark x1="57129" y1="80859" x2="57129" y2="80859"/>
                        <a14:foregroundMark x1="61035" y1="85254" x2="61035" y2="85254"/>
                        <a14:foregroundMark x1="59570" y1="80566" x2="66797" y2="86035"/>
                        <a14:foregroundMark x1="88281" y1="79199" x2="90820" y2="80859"/>
                        <a14:foregroundMark x1="74805" y1="60156" x2="76465" y2="59961"/>
                        <a14:foregroundMark x1="79297" y1="60742" x2="80371" y2="62109"/>
                        <a14:foregroundMark x1="86328" y1="68262" x2="80176" y2="58594"/>
                        <a14:foregroundMark x1="80176" y1="58594" x2="69043" y2="59180"/>
                        <a14:foregroundMark x1="69043" y1="59180" x2="67871" y2="61523"/>
                        <a14:foregroundMark x1="24902" y1="91406" x2="50684" y2="98438"/>
                        <a14:foregroundMark x1="89454" y1="89880" x2="94043" y2="88867"/>
                        <a14:foregroundMark x1="83299" y1="91239" x2="88769" y2="90031"/>
                        <a14:foregroundMark x1="50684" y1="98438" x2="76223" y2="92800"/>
                        <a14:foregroundMark x1="94043" y1="88867" x2="92480" y2="83691"/>
                        <a14:foregroundMark x1="52441" y1="96875" x2="52441" y2="96875"/>
                        <a14:foregroundMark x1="96582" y1="86133" x2="96582" y2="86133"/>
                        <a14:foregroundMark x1="92188" y1="71191" x2="92188" y2="71191"/>
                        <a14:foregroundMark x1="92188" y1="71191" x2="92188" y2="71191"/>
                        <a14:foregroundMark x1="2051" y1="81543" x2="2051" y2="81543"/>
                        <a14:foregroundMark x1="94824" y1="71582" x2="94824" y2="71582"/>
                        <a14:foregroundMark x1="93164" y1="70020" x2="93164" y2="70020"/>
                        <a14:foregroundMark x1="95117" y1="71387" x2="91309" y2="69434"/>
                        <a14:foregroundMark x1="93945" y1="73438" x2="93945" y2="73438"/>
                        <a14:foregroundMark x1="97852" y1="84863" x2="97852" y2="84863"/>
                        <a14:foregroundMark x1="96582" y1="86621" x2="96582" y2="86621"/>
                        <a14:foregroundMark x1="96973" y1="84277" x2="96973" y2="84277"/>
                        <a14:foregroundMark x1="95898" y1="83496" x2="95898" y2="83496"/>
                        <a14:foregroundMark x1="1660" y1="80566" x2="1660" y2="80566"/>
                        <a14:foregroundMark x1="3418" y1="79980" x2="3418" y2="79980"/>
                        <a14:foregroundMark x1="3613" y1="79688" x2="3613" y2="79688"/>
                        <a14:foregroundMark x1="93945" y1="75195" x2="93945" y2="75195"/>
                        <a14:foregroundMark x1="91992" y1="69531" x2="94141" y2="72559"/>
                        <a14:backgroundMark x1="24023" y1="95410" x2="24023" y2="95410"/>
                        <a14:backgroundMark x1="24316" y1="95898" x2="23047" y2="97266"/>
                        <a14:backgroundMark x1="25586" y1="96289" x2="24414" y2="96289"/>
                        <a14:backgroundMark x1="26172" y1="95215" x2="25391" y2="96680"/>
                        <a14:backgroundMark x1="30762" y1="97461" x2="31445" y2="99512"/>
                        <a14:backgroundMark x1="16016" y1="74707" x2="16016" y2="74707"/>
                        <a14:backgroundMark x1="54883" y1="70215" x2="54883" y2="70215"/>
                        <a14:backgroundMark x1="90527" y1="91406" x2="77051" y2="93945"/>
                        <a14:backgroundMark x1="84277" y1="92969" x2="88770" y2="91211"/>
                        <a14:backgroundMark x1="86914" y1="91895" x2="86914" y2="91895"/>
                        <a14:backgroundMark x1="86914" y1="91895" x2="86914" y2="91895"/>
                        <a14:backgroundMark x1="86035" y1="91797" x2="86035" y2="9179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8" b="22"/>
          <a:stretch/>
        </p:blipFill>
        <p:spPr>
          <a:xfrm>
            <a:off x="7251704" y="3960744"/>
            <a:ext cx="2494377" cy="2488907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15996454-F9BA-0E9C-A7A9-3E96A9ACE204}"/>
              </a:ext>
            </a:extLst>
          </p:cNvPr>
          <p:cNvSpPr txBox="1">
            <a:spLocks/>
          </p:cNvSpPr>
          <p:nvPr/>
        </p:nvSpPr>
        <p:spPr>
          <a:xfrm>
            <a:off x="815745" y="547201"/>
            <a:ext cx="5423009" cy="784807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Framework teams</a:t>
            </a:r>
          </a:p>
        </p:txBody>
      </p:sp>
      <p:pic>
        <p:nvPicPr>
          <p:cNvPr id="11" name="3 - Platform teams">
            <a:extLst>
              <a:ext uri="{FF2B5EF4-FFF2-40B4-BE49-F238E27FC236}">
                <a16:creationId xmlns:a16="http://schemas.microsoft.com/office/drawing/2014/main" id="{CFC7158F-F2D2-1EFF-2E53-8E7830D0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457" y="939604"/>
            <a:ext cx="2677727" cy="267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Angry">
            <a:extLst>
              <a:ext uri="{FF2B5EF4-FFF2-40B4-BE49-F238E27FC236}">
                <a16:creationId xmlns:a16="http://schemas.microsoft.com/office/drawing/2014/main" id="{3EF14CDD-901A-D36B-6E76-74DCFFA5BC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81" b="98104" l="9696" r="92395">
                        <a14:foregroundMark x1="70532" y1="44212" x2="70532" y2="44212"/>
                        <a14:foregroundMark x1="90684" y1="47206" x2="90684" y2="47206"/>
                        <a14:foregroundMark x1="12928" y1="48303" x2="12928" y2="48303"/>
                        <a14:foregroundMark x1="64068" y1="69661" x2="64068" y2="69661"/>
                        <a14:foregroundMark x1="84791" y1="72555" x2="84791" y2="72555"/>
                        <a14:foregroundMark x1="11217" y1="76647" x2="11217" y2="76647"/>
                        <a14:foregroundMark x1="92395" y1="80339" x2="92395" y2="80339"/>
                        <a14:foregroundMark x1="86312" y1="72854" x2="86312" y2="72854"/>
                        <a14:foregroundMark x1="46198" y1="89621" x2="46198" y2="89621"/>
                        <a14:foregroundMark x1="56084" y1="93413" x2="56084" y2="93413"/>
                        <a14:foregroundMark x1="65970" y1="91916" x2="65970" y2="91916"/>
                        <a14:foregroundMark x1="70722" y1="94311" x2="70722" y2="94311"/>
                        <a14:foregroundMark x1="26996" y1="89521" x2="53232" y2="96407"/>
                        <a14:foregroundMark x1="53232" y1="96407" x2="36312" y2="87824"/>
                        <a14:foregroundMark x1="36312" y1="87824" x2="34791" y2="87824"/>
                        <a14:foregroundMark x1="64829" y1="96407" x2="64829" y2="96407"/>
                        <a14:foregroundMark x1="71293" y1="98104" x2="71293" y2="98104"/>
                        <a14:foregroundMark x1="74905" y1="72455" x2="74905" y2="72455"/>
                        <a14:foregroundMark x1="67681" y1="68463" x2="67681" y2="68463"/>
                        <a14:foregroundMark x1="78137" y1="70259" x2="78137" y2="70259"/>
                        <a14:foregroundMark x1="72243" y1="68563" x2="72243" y2="68563"/>
                        <a14:foregroundMark x1="9886" y1="77445" x2="9886" y2="77445"/>
                        <a14:foregroundMark x1="9696" y1="79840" x2="9696" y2="79840"/>
                        <a14:foregroundMark x1="12548" y1="50599" x2="12548" y2="50599"/>
                        <a14:foregroundMark x1="92395" y1="48104" x2="92395" y2="48104"/>
                        <a14:foregroundMark x1="87452" y1="73553" x2="87452" y2="73553"/>
                        <a14:foregroundMark x1="88213" y1="74052" x2="88213" y2="74052"/>
                        <a14:foregroundMark x1="88973" y1="74750" x2="88973" y2="74750"/>
                        <a14:foregroundMark x1="82700" y1="71657" x2="82700" y2="71657"/>
                        <a14:foregroundMark x1="80989" y1="69860" x2="80989" y2="69860"/>
                        <a14:foregroundMark x1="83080" y1="70359" x2="83080" y2="70359"/>
                        <a14:foregroundMark x1="12548" y1="72854" x2="12548" y2="72854"/>
                        <a14:foregroundMark x1="12167" y1="73653" x2="12167" y2="73653"/>
                        <a14:foregroundMark x1="66160" y1="66567" x2="82890" y2="70758"/>
                        <a14:foregroundMark x1="82890" y1="70758" x2="87072" y2="73752"/>
                        <a14:foregroundMark x1="90304" y1="33433" x2="90304" y2="33433"/>
                      </a14:backgroundRemoval>
                    </a14:imgEffect>
                  </a14:imgLayer>
                </a14:imgProps>
              </a:ext>
            </a:extLst>
          </a:blip>
          <a:srcRect l="4663" t="10800" r="6321"/>
          <a:stretch/>
        </p:blipFill>
        <p:spPr>
          <a:xfrm>
            <a:off x="5295454" y="1437825"/>
            <a:ext cx="1141786" cy="2179506"/>
          </a:xfrm>
          <a:prstGeom prst="rect">
            <a:avLst/>
          </a:prstGeom>
        </p:spPr>
      </p:pic>
      <p:pic>
        <p:nvPicPr>
          <p:cNvPr id="2" name="Picture 4" descr="a pixar style image of someone gaming. Make the background white and show the entire person">
            <a:extLst>
              <a:ext uri="{FF2B5EF4-FFF2-40B4-BE49-F238E27FC236}">
                <a16:creationId xmlns:a16="http://schemas.microsoft.com/office/drawing/2014/main" id="{AF746E9B-6359-A25E-B860-33706AB96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13" b="92969" l="9961" r="93555">
                        <a14:foregroundMark x1="57520" y1="7910" x2="57520" y2="7910"/>
                        <a14:foregroundMark x1="89258" y1="28711" x2="89258" y2="28711"/>
                        <a14:foregroundMark x1="93555" y1="33789" x2="93555" y2="33789"/>
                        <a14:foregroundMark x1="52734" y1="46289" x2="52734" y2="46289"/>
                        <a14:foregroundMark x1="55469" y1="43359" x2="55469" y2="43359"/>
                        <a14:foregroundMark x1="45020" y1="90137" x2="45020" y2="90137"/>
                        <a14:foregroundMark x1="33008" y1="91602" x2="41016" y2="92090"/>
                        <a14:foregroundMark x1="41016" y1="92090" x2="50684" y2="91602"/>
                        <a14:foregroundMark x1="67773" y1="89941" x2="78320" y2="88965"/>
                        <a14:foregroundMark x1="78320" y1="88965" x2="79395" y2="88965"/>
                        <a14:foregroundMark x1="80469" y1="92969" x2="81250" y2="88965"/>
                        <a14:foregroundMark x1="33984" y1="85742" x2="33984" y2="85742"/>
                        <a14:foregroundMark x1="66797" y1="28906" x2="66797" y2="28906"/>
                        <a14:foregroundMark x1="66797" y1="27148" x2="66797" y2="21582"/>
                        <a14:foregroundMark x1="56934" y1="42871" x2="56934" y2="42871"/>
                        <a14:foregroundMark x1="55078" y1="43359" x2="58301" y2="41992"/>
                        <a14:foregroundMark x1="53809" y1="43359" x2="57813" y2="41992"/>
                        <a14:foregroundMark x1="37891" y1="85254" x2="42773" y2="86426"/>
                        <a14:foregroundMark x1="38770" y1="83691" x2="38770" y2="83691"/>
                        <a14:backgroundMark x1="15918" y1="37988" x2="26367" y2="41309"/>
                        <a14:backgroundMark x1="26367" y1="41309" x2="31738" y2="48633"/>
                        <a14:backgroundMark x1="31738" y1="48633" x2="20996" y2="61426"/>
                        <a14:backgroundMark x1="24023" y1="67871" x2="20215" y2="89258"/>
                        <a14:backgroundMark x1="20215" y1="89258" x2="20215" y2="89258"/>
                        <a14:backgroundMark x1="84961" y1="88477" x2="84180" y2="97168"/>
                        <a14:backgroundMark x1="36523" y1="82227" x2="36523" y2="82227"/>
                        <a14:backgroundMark x1="38281" y1="82520" x2="38281" y2="82520"/>
                        <a14:backgroundMark x1="40234" y1="83398" x2="40234" y2="83398"/>
                        <a14:backgroundMark x1="40201" y1="83691" x2="38086" y2="82715"/>
                        <a14:backgroundMark x1="40908" y1="84017" x2="40201" y2="83691"/>
                        <a14:backgroundMark x1="16602" y1="70020" x2="19336" y2="7480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8"/>
          <a:stretch/>
        </p:blipFill>
        <p:spPr bwMode="auto">
          <a:xfrm>
            <a:off x="2703168" y="3976220"/>
            <a:ext cx="1850984" cy="22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943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2598787" cy="784807"/>
          </a:xfrm>
        </p:spPr>
        <p:txBody>
          <a:bodyPr/>
          <a:lstStyle/>
          <a:p>
            <a:r>
              <a:rPr lang="nl-NL" dirty="0"/>
              <a:t>Teams</a:t>
            </a:r>
          </a:p>
        </p:txBody>
      </p:sp>
      <p:sp>
        <p:nvSpPr>
          <p:cNvPr id="6" name="Product A column">
            <a:extLst>
              <a:ext uri="{FF2B5EF4-FFF2-40B4-BE49-F238E27FC236}">
                <a16:creationId xmlns:a16="http://schemas.microsoft.com/office/drawing/2014/main" id="{A1001E4B-0217-EDED-89E6-03B87D47CF84}"/>
              </a:ext>
            </a:extLst>
          </p:cNvPr>
          <p:cNvSpPr/>
          <p:nvPr/>
        </p:nvSpPr>
        <p:spPr>
          <a:xfrm>
            <a:off x="3791744" y="1276380"/>
            <a:ext cx="1344149" cy="45125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8" name="Product C column">
            <a:extLst>
              <a:ext uri="{FF2B5EF4-FFF2-40B4-BE49-F238E27FC236}">
                <a16:creationId xmlns:a16="http://schemas.microsoft.com/office/drawing/2014/main" id="{5B7C7A4C-C3A9-E156-8EB2-589C4D417955}"/>
              </a:ext>
            </a:extLst>
          </p:cNvPr>
          <p:cNvSpPr/>
          <p:nvPr/>
        </p:nvSpPr>
        <p:spPr>
          <a:xfrm>
            <a:off x="6960096" y="1276380"/>
            <a:ext cx="1344149" cy="45125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9" name="Product B column">
            <a:extLst>
              <a:ext uri="{FF2B5EF4-FFF2-40B4-BE49-F238E27FC236}">
                <a16:creationId xmlns:a16="http://schemas.microsoft.com/office/drawing/2014/main" id="{3C1A6701-58CF-2561-B4ED-93C17981590A}"/>
              </a:ext>
            </a:extLst>
          </p:cNvPr>
          <p:cNvSpPr/>
          <p:nvPr/>
        </p:nvSpPr>
        <p:spPr>
          <a:xfrm>
            <a:off x="5375920" y="1276380"/>
            <a:ext cx="1344149" cy="451250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1" name="Product A (text)">
            <a:extLst>
              <a:ext uri="{FF2B5EF4-FFF2-40B4-BE49-F238E27FC236}">
                <a16:creationId xmlns:a16="http://schemas.microsoft.com/office/drawing/2014/main" id="{47983E5C-711C-B8B9-720E-D5DB6CE88330}"/>
              </a:ext>
            </a:extLst>
          </p:cNvPr>
          <p:cNvSpPr txBox="1"/>
          <p:nvPr/>
        </p:nvSpPr>
        <p:spPr>
          <a:xfrm>
            <a:off x="3743739" y="388159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A</a:t>
            </a:r>
            <a:endParaRPr lang="en-NL" sz="2667" dirty="0"/>
          </a:p>
        </p:txBody>
      </p:sp>
      <p:sp>
        <p:nvSpPr>
          <p:cNvPr id="12" name="Product B (text)">
            <a:extLst>
              <a:ext uri="{FF2B5EF4-FFF2-40B4-BE49-F238E27FC236}">
                <a16:creationId xmlns:a16="http://schemas.microsoft.com/office/drawing/2014/main" id="{FF094E0C-54BB-B769-947C-A728091BFA9D}"/>
              </a:ext>
            </a:extLst>
          </p:cNvPr>
          <p:cNvSpPr txBox="1"/>
          <p:nvPr/>
        </p:nvSpPr>
        <p:spPr>
          <a:xfrm>
            <a:off x="5327915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B</a:t>
            </a:r>
            <a:endParaRPr lang="en-NL" sz="2667" dirty="0"/>
          </a:p>
        </p:txBody>
      </p:sp>
      <p:sp>
        <p:nvSpPr>
          <p:cNvPr id="13" name="Product C (text)">
            <a:extLst>
              <a:ext uri="{FF2B5EF4-FFF2-40B4-BE49-F238E27FC236}">
                <a16:creationId xmlns:a16="http://schemas.microsoft.com/office/drawing/2014/main" id="{4E07FF55-440F-3AB0-17DA-9EFDF131F1D6}"/>
              </a:ext>
            </a:extLst>
          </p:cNvPr>
          <p:cNvSpPr txBox="1"/>
          <p:nvPr/>
        </p:nvSpPr>
        <p:spPr>
          <a:xfrm>
            <a:off x="6912091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C</a:t>
            </a:r>
            <a:endParaRPr lang="en-NL" sz="2667" dirty="0"/>
          </a:p>
        </p:txBody>
      </p:sp>
      <p:pic>
        <p:nvPicPr>
          <p:cNvPr id="2" name="3 - Platform teams">
            <a:extLst>
              <a:ext uri="{FF2B5EF4-FFF2-40B4-BE49-F238E27FC236}">
                <a16:creationId xmlns:a16="http://schemas.microsoft.com/office/drawing/2014/main" id="{A2123C48-A018-02E0-15F9-E7D1F9EF3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88" y="298236"/>
            <a:ext cx="1282735" cy="12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37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72D13131-79CF-8701-656B-BEFF026780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 anchorCtr="0"/>
          <a:lstStyle/>
          <a:p>
            <a:pPr algn="ctr"/>
            <a:r>
              <a:rPr lang="en-US" sz="25000">
                <a:latin typeface="Stencil" panose="040409050D0802020404" pitchFamily="82" charset="0"/>
              </a:rPr>
              <a:t>1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1530"/>
      </p:ext>
    </p:extLst>
  </p:cSld>
  <p:clrMapOvr>
    <a:masterClrMapping/>
  </p:clrMapOvr>
  <p:transition spd="slow" advTm="1000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2170523" cy="784807"/>
          </a:xfrm>
        </p:spPr>
        <p:txBody>
          <a:bodyPr/>
          <a:lstStyle/>
          <a:p>
            <a:r>
              <a:rPr lang="nl-NL" dirty="0"/>
              <a:t>Teams</a:t>
            </a:r>
          </a:p>
        </p:txBody>
      </p:sp>
      <p:sp>
        <p:nvSpPr>
          <p:cNvPr id="6" name="Product A column">
            <a:extLst>
              <a:ext uri="{FF2B5EF4-FFF2-40B4-BE49-F238E27FC236}">
                <a16:creationId xmlns:a16="http://schemas.microsoft.com/office/drawing/2014/main" id="{A1001E4B-0217-EDED-89E6-03B87D47CF84}"/>
              </a:ext>
            </a:extLst>
          </p:cNvPr>
          <p:cNvSpPr/>
          <p:nvPr/>
        </p:nvSpPr>
        <p:spPr>
          <a:xfrm>
            <a:off x="3791744" y="1276380"/>
            <a:ext cx="1344149" cy="45125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8" name="Product C column">
            <a:extLst>
              <a:ext uri="{FF2B5EF4-FFF2-40B4-BE49-F238E27FC236}">
                <a16:creationId xmlns:a16="http://schemas.microsoft.com/office/drawing/2014/main" id="{5B7C7A4C-C3A9-E156-8EB2-589C4D417955}"/>
              </a:ext>
            </a:extLst>
          </p:cNvPr>
          <p:cNvSpPr/>
          <p:nvPr/>
        </p:nvSpPr>
        <p:spPr>
          <a:xfrm>
            <a:off x="6960096" y="1276380"/>
            <a:ext cx="1344149" cy="45125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9" name="Product B column">
            <a:extLst>
              <a:ext uri="{FF2B5EF4-FFF2-40B4-BE49-F238E27FC236}">
                <a16:creationId xmlns:a16="http://schemas.microsoft.com/office/drawing/2014/main" id="{3C1A6701-58CF-2561-B4ED-93C17981590A}"/>
              </a:ext>
            </a:extLst>
          </p:cNvPr>
          <p:cNvSpPr/>
          <p:nvPr/>
        </p:nvSpPr>
        <p:spPr>
          <a:xfrm>
            <a:off x="5375920" y="1276380"/>
            <a:ext cx="1344149" cy="451250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1" name="Product A (text)">
            <a:extLst>
              <a:ext uri="{FF2B5EF4-FFF2-40B4-BE49-F238E27FC236}">
                <a16:creationId xmlns:a16="http://schemas.microsoft.com/office/drawing/2014/main" id="{47983E5C-711C-B8B9-720E-D5DB6CE88330}"/>
              </a:ext>
            </a:extLst>
          </p:cNvPr>
          <p:cNvSpPr txBox="1"/>
          <p:nvPr/>
        </p:nvSpPr>
        <p:spPr>
          <a:xfrm>
            <a:off x="3743739" y="388159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A</a:t>
            </a:r>
            <a:endParaRPr lang="en-NL" sz="2667" dirty="0"/>
          </a:p>
        </p:txBody>
      </p:sp>
      <p:sp>
        <p:nvSpPr>
          <p:cNvPr id="12" name="Product B (text)">
            <a:extLst>
              <a:ext uri="{FF2B5EF4-FFF2-40B4-BE49-F238E27FC236}">
                <a16:creationId xmlns:a16="http://schemas.microsoft.com/office/drawing/2014/main" id="{FF094E0C-54BB-B769-947C-A728091BFA9D}"/>
              </a:ext>
            </a:extLst>
          </p:cNvPr>
          <p:cNvSpPr txBox="1"/>
          <p:nvPr/>
        </p:nvSpPr>
        <p:spPr>
          <a:xfrm>
            <a:off x="5327915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B</a:t>
            </a:r>
            <a:endParaRPr lang="en-NL" sz="2667" dirty="0"/>
          </a:p>
        </p:txBody>
      </p:sp>
      <p:sp>
        <p:nvSpPr>
          <p:cNvPr id="13" name="Product C (text)">
            <a:extLst>
              <a:ext uri="{FF2B5EF4-FFF2-40B4-BE49-F238E27FC236}">
                <a16:creationId xmlns:a16="http://schemas.microsoft.com/office/drawing/2014/main" id="{4E07FF55-440F-3AB0-17DA-9EFDF131F1D6}"/>
              </a:ext>
            </a:extLst>
          </p:cNvPr>
          <p:cNvSpPr txBox="1"/>
          <p:nvPr/>
        </p:nvSpPr>
        <p:spPr>
          <a:xfrm>
            <a:off x="6912091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C</a:t>
            </a:r>
            <a:endParaRPr lang="en-NL" sz="2667" dirty="0"/>
          </a:p>
        </p:txBody>
      </p:sp>
      <p:pic>
        <p:nvPicPr>
          <p:cNvPr id="15" name="Product A: Documentation" descr="Vector Documents Icon 421815 Vector Art at Vecteezy">
            <a:extLst>
              <a:ext uri="{FF2B5EF4-FFF2-40B4-BE49-F238E27FC236}">
                <a16:creationId xmlns:a16="http://schemas.microsoft.com/office/drawing/2014/main" id="{E147F1ED-05AB-6416-CA59-3B5F4508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95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roduct A: Tests" descr="Pester · GitHub">
            <a:extLst>
              <a:ext uri="{FF2B5EF4-FFF2-40B4-BE49-F238E27FC236}">
                <a16:creationId xmlns:a16="http://schemas.microsoft.com/office/drawing/2014/main" id="{035ECB3F-3451-C7D3-66AF-488961FF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98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roduct A: Code" descr="Introduction to PowerShell - Microsoft Community Hub">
            <a:extLst>
              <a:ext uri="{FF2B5EF4-FFF2-40B4-BE49-F238E27FC236}">
                <a16:creationId xmlns:a16="http://schemas.microsoft.com/office/drawing/2014/main" id="{01B7550F-D4D8-DED4-147B-A9DB4414A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3896995" y="4437431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roduct B: Documentation" descr="Vector Documents Icon 421815 Vector Art at Vecteezy">
            <a:extLst>
              <a:ext uri="{FF2B5EF4-FFF2-40B4-BE49-F238E27FC236}">
                <a16:creationId xmlns:a16="http://schemas.microsoft.com/office/drawing/2014/main" id="{17E71C1E-C582-73FF-2DF0-178D6A93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2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roduct B: Tests" descr="Pester · GitHub">
            <a:extLst>
              <a:ext uri="{FF2B5EF4-FFF2-40B4-BE49-F238E27FC236}">
                <a16:creationId xmlns:a16="http://schemas.microsoft.com/office/drawing/2014/main" id="{E8D74007-9CF7-CFE0-07DD-C1B22627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844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roduct B: Code" descr="Introduction to PowerShell - Microsoft Community Hub">
            <a:extLst>
              <a:ext uri="{FF2B5EF4-FFF2-40B4-BE49-F238E27FC236}">
                <a16:creationId xmlns:a16="http://schemas.microsoft.com/office/drawing/2014/main" id="{CA04F6D5-3327-5509-94BB-6018281E3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5487841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roduct C: Documentation" descr="Vector Documents Icon 421815 Vector Art at Vecteezy">
            <a:extLst>
              <a:ext uri="{FF2B5EF4-FFF2-40B4-BE49-F238E27FC236}">
                <a16:creationId xmlns:a16="http://schemas.microsoft.com/office/drawing/2014/main" id="{701EFAD1-9872-2C58-E532-A86437DE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04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roduct C: Tests" descr="Pester · GitHub">
            <a:extLst>
              <a:ext uri="{FF2B5EF4-FFF2-40B4-BE49-F238E27FC236}">
                <a16:creationId xmlns:a16="http://schemas.microsoft.com/office/drawing/2014/main" id="{B8B605E6-F144-65BF-8E47-C7311FE9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7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roduct C: code" descr="Introduction to PowerShell - Microsoft Community Hub">
            <a:extLst>
              <a:ext uri="{FF2B5EF4-FFF2-40B4-BE49-F238E27FC236}">
                <a16:creationId xmlns:a16="http://schemas.microsoft.com/office/drawing/2014/main" id="{985E0BF5-7809-A162-82B2-511C836B8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7058104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3 - Platform teams">
            <a:extLst>
              <a:ext uri="{FF2B5EF4-FFF2-40B4-BE49-F238E27FC236}">
                <a16:creationId xmlns:a16="http://schemas.microsoft.com/office/drawing/2014/main" id="{4E7CF869-32C1-934B-CEFB-43B37BBED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88" y="298236"/>
            <a:ext cx="1282735" cy="12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86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2332569" cy="784807"/>
          </a:xfrm>
        </p:spPr>
        <p:txBody>
          <a:bodyPr/>
          <a:lstStyle/>
          <a:p>
            <a:r>
              <a:rPr lang="nl-NL" dirty="0"/>
              <a:t>Teams</a:t>
            </a:r>
          </a:p>
        </p:txBody>
      </p:sp>
      <p:sp>
        <p:nvSpPr>
          <p:cNvPr id="6" name="Product A column">
            <a:extLst>
              <a:ext uri="{FF2B5EF4-FFF2-40B4-BE49-F238E27FC236}">
                <a16:creationId xmlns:a16="http://schemas.microsoft.com/office/drawing/2014/main" id="{A1001E4B-0217-EDED-89E6-03B87D47CF84}"/>
              </a:ext>
            </a:extLst>
          </p:cNvPr>
          <p:cNvSpPr/>
          <p:nvPr/>
        </p:nvSpPr>
        <p:spPr>
          <a:xfrm>
            <a:off x="3791744" y="1276380"/>
            <a:ext cx="1344149" cy="45125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8" name="Product C column">
            <a:extLst>
              <a:ext uri="{FF2B5EF4-FFF2-40B4-BE49-F238E27FC236}">
                <a16:creationId xmlns:a16="http://schemas.microsoft.com/office/drawing/2014/main" id="{5B7C7A4C-C3A9-E156-8EB2-589C4D417955}"/>
              </a:ext>
            </a:extLst>
          </p:cNvPr>
          <p:cNvSpPr/>
          <p:nvPr/>
        </p:nvSpPr>
        <p:spPr>
          <a:xfrm>
            <a:off x="6960096" y="1276380"/>
            <a:ext cx="1344149" cy="45125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9" name="Product B column">
            <a:extLst>
              <a:ext uri="{FF2B5EF4-FFF2-40B4-BE49-F238E27FC236}">
                <a16:creationId xmlns:a16="http://schemas.microsoft.com/office/drawing/2014/main" id="{3C1A6701-58CF-2561-B4ED-93C17981590A}"/>
              </a:ext>
            </a:extLst>
          </p:cNvPr>
          <p:cNvSpPr/>
          <p:nvPr/>
        </p:nvSpPr>
        <p:spPr>
          <a:xfrm>
            <a:off x="5375920" y="1276380"/>
            <a:ext cx="1344149" cy="451250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1" name="Product A (text)">
            <a:extLst>
              <a:ext uri="{FF2B5EF4-FFF2-40B4-BE49-F238E27FC236}">
                <a16:creationId xmlns:a16="http://schemas.microsoft.com/office/drawing/2014/main" id="{47983E5C-711C-B8B9-720E-D5DB6CE88330}"/>
              </a:ext>
            </a:extLst>
          </p:cNvPr>
          <p:cNvSpPr txBox="1"/>
          <p:nvPr/>
        </p:nvSpPr>
        <p:spPr>
          <a:xfrm>
            <a:off x="3743739" y="388159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>
                <a:solidFill>
                  <a:srgbClr val="43A047"/>
                </a:solidFill>
              </a:rPr>
              <a:t>Product</a:t>
            </a:r>
          </a:p>
          <a:p>
            <a:pPr algn="ctr"/>
            <a:r>
              <a:rPr lang="nl-NL" sz="2667" dirty="0">
                <a:solidFill>
                  <a:srgbClr val="43A047"/>
                </a:solidFill>
              </a:rPr>
              <a:t>A</a:t>
            </a:r>
            <a:endParaRPr lang="en-NL" sz="2667" dirty="0">
              <a:solidFill>
                <a:srgbClr val="43A047"/>
              </a:solidFill>
            </a:endParaRPr>
          </a:p>
        </p:txBody>
      </p:sp>
      <p:sp>
        <p:nvSpPr>
          <p:cNvPr id="12" name="Product B (text)">
            <a:extLst>
              <a:ext uri="{FF2B5EF4-FFF2-40B4-BE49-F238E27FC236}">
                <a16:creationId xmlns:a16="http://schemas.microsoft.com/office/drawing/2014/main" id="{FF094E0C-54BB-B769-947C-A728091BFA9D}"/>
              </a:ext>
            </a:extLst>
          </p:cNvPr>
          <p:cNvSpPr txBox="1"/>
          <p:nvPr/>
        </p:nvSpPr>
        <p:spPr>
          <a:xfrm>
            <a:off x="5327915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B</a:t>
            </a:r>
            <a:endParaRPr lang="en-NL" sz="2667" dirty="0"/>
          </a:p>
        </p:txBody>
      </p:sp>
      <p:sp>
        <p:nvSpPr>
          <p:cNvPr id="13" name="Product C (text)">
            <a:extLst>
              <a:ext uri="{FF2B5EF4-FFF2-40B4-BE49-F238E27FC236}">
                <a16:creationId xmlns:a16="http://schemas.microsoft.com/office/drawing/2014/main" id="{4E07FF55-440F-3AB0-17DA-9EFDF131F1D6}"/>
              </a:ext>
            </a:extLst>
          </p:cNvPr>
          <p:cNvSpPr txBox="1"/>
          <p:nvPr/>
        </p:nvSpPr>
        <p:spPr>
          <a:xfrm>
            <a:off x="6912091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C</a:t>
            </a:r>
            <a:endParaRPr lang="en-NL" sz="2667" dirty="0"/>
          </a:p>
        </p:txBody>
      </p:sp>
      <p:pic>
        <p:nvPicPr>
          <p:cNvPr id="15" name="Product A: Documentation" descr="Vector Documents Icon 421815 Vector Art at Vecteezy">
            <a:extLst>
              <a:ext uri="{FF2B5EF4-FFF2-40B4-BE49-F238E27FC236}">
                <a16:creationId xmlns:a16="http://schemas.microsoft.com/office/drawing/2014/main" id="{E147F1ED-05AB-6416-CA59-3B5F4508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95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roduct A: Tests" descr="Pester · GitHub">
            <a:extLst>
              <a:ext uri="{FF2B5EF4-FFF2-40B4-BE49-F238E27FC236}">
                <a16:creationId xmlns:a16="http://schemas.microsoft.com/office/drawing/2014/main" id="{035ECB3F-3451-C7D3-66AF-488961FF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98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roduct A: Code" descr="Introduction to PowerShell - Microsoft Community Hub">
            <a:extLst>
              <a:ext uri="{FF2B5EF4-FFF2-40B4-BE49-F238E27FC236}">
                <a16:creationId xmlns:a16="http://schemas.microsoft.com/office/drawing/2014/main" id="{01B7550F-D4D8-DED4-147B-A9DB4414A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3896995" y="4437431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roduct B: Documentation" descr="Vector Documents Icon 421815 Vector Art at Vecteezy">
            <a:extLst>
              <a:ext uri="{FF2B5EF4-FFF2-40B4-BE49-F238E27FC236}">
                <a16:creationId xmlns:a16="http://schemas.microsoft.com/office/drawing/2014/main" id="{17E71C1E-C582-73FF-2DF0-178D6A93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2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roduct B: Tests" descr="Pester · GitHub">
            <a:extLst>
              <a:ext uri="{FF2B5EF4-FFF2-40B4-BE49-F238E27FC236}">
                <a16:creationId xmlns:a16="http://schemas.microsoft.com/office/drawing/2014/main" id="{E8D74007-9CF7-CFE0-07DD-C1B22627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844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roduct B: Code" descr="Introduction to PowerShell - Microsoft Community Hub">
            <a:extLst>
              <a:ext uri="{FF2B5EF4-FFF2-40B4-BE49-F238E27FC236}">
                <a16:creationId xmlns:a16="http://schemas.microsoft.com/office/drawing/2014/main" id="{CA04F6D5-3327-5509-94BB-6018281E3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5487841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roduct C: Documentation" descr="Vector Documents Icon 421815 Vector Art at Vecteezy">
            <a:extLst>
              <a:ext uri="{FF2B5EF4-FFF2-40B4-BE49-F238E27FC236}">
                <a16:creationId xmlns:a16="http://schemas.microsoft.com/office/drawing/2014/main" id="{701EFAD1-9872-2C58-E532-A86437DE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04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roduct C: Tests" descr="Pester · GitHub">
            <a:extLst>
              <a:ext uri="{FF2B5EF4-FFF2-40B4-BE49-F238E27FC236}">
                <a16:creationId xmlns:a16="http://schemas.microsoft.com/office/drawing/2014/main" id="{B8B605E6-F144-65BF-8E47-C7311FE9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7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roduct C: code" descr="Introduction to PowerShell - Microsoft Community Hub">
            <a:extLst>
              <a:ext uri="{FF2B5EF4-FFF2-40B4-BE49-F238E27FC236}">
                <a16:creationId xmlns:a16="http://schemas.microsoft.com/office/drawing/2014/main" id="{985E0BF5-7809-A162-82B2-511C836B8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7058104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F5049D9-EF46-3324-276C-EEC9F63CC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4599878" y="1500643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4CF24DB-66FF-98C6-69C2-7C273840F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4598594" y="2990985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D2A5E25-EEEC-FC8F-6156-D37A304BC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4598593" y="4445898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3 - Platform teams">
            <a:extLst>
              <a:ext uri="{FF2B5EF4-FFF2-40B4-BE49-F238E27FC236}">
                <a16:creationId xmlns:a16="http://schemas.microsoft.com/office/drawing/2014/main" id="{D43AE15D-52C3-01A1-BC4B-F23D10D3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88" y="298236"/>
            <a:ext cx="1282735" cy="12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314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5" y="547201"/>
            <a:ext cx="2494280" cy="784807"/>
          </a:xfrm>
        </p:spPr>
        <p:txBody>
          <a:bodyPr/>
          <a:lstStyle/>
          <a:p>
            <a:r>
              <a:rPr lang="nl-NL" dirty="0"/>
              <a:t>Teams</a:t>
            </a:r>
          </a:p>
        </p:txBody>
      </p:sp>
      <p:sp>
        <p:nvSpPr>
          <p:cNvPr id="6" name="Product A column">
            <a:extLst>
              <a:ext uri="{FF2B5EF4-FFF2-40B4-BE49-F238E27FC236}">
                <a16:creationId xmlns:a16="http://schemas.microsoft.com/office/drawing/2014/main" id="{A1001E4B-0217-EDED-89E6-03B87D47CF84}"/>
              </a:ext>
            </a:extLst>
          </p:cNvPr>
          <p:cNvSpPr/>
          <p:nvPr/>
        </p:nvSpPr>
        <p:spPr>
          <a:xfrm>
            <a:off x="3791744" y="1276380"/>
            <a:ext cx="1344149" cy="45125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8" name="Product C column">
            <a:extLst>
              <a:ext uri="{FF2B5EF4-FFF2-40B4-BE49-F238E27FC236}">
                <a16:creationId xmlns:a16="http://schemas.microsoft.com/office/drawing/2014/main" id="{5B7C7A4C-C3A9-E156-8EB2-589C4D417955}"/>
              </a:ext>
            </a:extLst>
          </p:cNvPr>
          <p:cNvSpPr/>
          <p:nvPr/>
        </p:nvSpPr>
        <p:spPr>
          <a:xfrm>
            <a:off x="6960096" y="1276380"/>
            <a:ext cx="1344149" cy="45125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9" name="Product B column">
            <a:extLst>
              <a:ext uri="{FF2B5EF4-FFF2-40B4-BE49-F238E27FC236}">
                <a16:creationId xmlns:a16="http://schemas.microsoft.com/office/drawing/2014/main" id="{3C1A6701-58CF-2561-B4ED-93C17981590A}"/>
              </a:ext>
            </a:extLst>
          </p:cNvPr>
          <p:cNvSpPr/>
          <p:nvPr/>
        </p:nvSpPr>
        <p:spPr>
          <a:xfrm>
            <a:off x="5375920" y="1276380"/>
            <a:ext cx="1344149" cy="451250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1" name="Product A (text)">
            <a:extLst>
              <a:ext uri="{FF2B5EF4-FFF2-40B4-BE49-F238E27FC236}">
                <a16:creationId xmlns:a16="http://schemas.microsoft.com/office/drawing/2014/main" id="{47983E5C-711C-B8B9-720E-D5DB6CE88330}"/>
              </a:ext>
            </a:extLst>
          </p:cNvPr>
          <p:cNvSpPr txBox="1"/>
          <p:nvPr/>
        </p:nvSpPr>
        <p:spPr>
          <a:xfrm>
            <a:off x="3743739" y="388159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A</a:t>
            </a:r>
            <a:endParaRPr lang="en-NL" sz="2667" dirty="0"/>
          </a:p>
        </p:txBody>
      </p:sp>
      <p:sp>
        <p:nvSpPr>
          <p:cNvPr id="12" name="Product B (text)">
            <a:extLst>
              <a:ext uri="{FF2B5EF4-FFF2-40B4-BE49-F238E27FC236}">
                <a16:creationId xmlns:a16="http://schemas.microsoft.com/office/drawing/2014/main" id="{FF094E0C-54BB-B769-947C-A728091BFA9D}"/>
              </a:ext>
            </a:extLst>
          </p:cNvPr>
          <p:cNvSpPr txBox="1"/>
          <p:nvPr/>
        </p:nvSpPr>
        <p:spPr>
          <a:xfrm>
            <a:off x="5327915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B</a:t>
            </a:r>
            <a:endParaRPr lang="en-NL" sz="2667" dirty="0"/>
          </a:p>
        </p:txBody>
      </p:sp>
      <p:sp>
        <p:nvSpPr>
          <p:cNvPr id="13" name="Product C (text)">
            <a:extLst>
              <a:ext uri="{FF2B5EF4-FFF2-40B4-BE49-F238E27FC236}">
                <a16:creationId xmlns:a16="http://schemas.microsoft.com/office/drawing/2014/main" id="{4E07FF55-440F-3AB0-17DA-9EFDF131F1D6}"/>
              </a:ext>
            </a:extLst>
          </p:cNvPr>
          <p:cNvSpPr txBox="1"/>
          <p:nvPr/>
        </p:nvSpPr>
        <p:spPr>
          <a:xfrm>
            <a:off x="6912091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C</a:t>
            </a:r>
            <a:endParaRPr lang="en-NL" sz="2667" dirty="0"/>
          </a:p>
        </p:txBody>
      </p:sp>
      <p:pic>
        <p:nvPicPr>
          <p:cNvPr id="15" name="Product A: Documentation" descr="Vector Documents Icon 421815 Vector Art at Vecteezy">
            <a:extLst>
              <a:ext uri="{FF2B5EF4-FFF2-40B4-BE49-F238E27FC236}">
                <a16:creationId xmlns:a16="http://schemas.microsoft.com/office/drawing/2014/main" id="{E147F1ED-05AB-6416-CA59-3B5F4508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95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roduct A: Tests" descr="Pester · GitHub">
            <a:extLst>
              <a:ext uri="{FF2B5EF4-FFF2-40B4-BE49-F238E27FC236}">
                <a16:creationId xmlns:a16="http://schemas.microsoft.com/office/drawing/2014/main" id="{035ECB3F-3451-C7D3-66AF-488961FF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98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roduct A: Code" descr="Introduction to PowerShell - Microsoft Community Hub">
            <a:extLst>
              <a:ext uri="{FF2B5EF4-FFF2-40B4-BE49-F238E27FC236}">
                <a16:creationId xmlns:a16="http://schemas.microsoft.com/office/drawing/2014/main" id="{01B7550F-D4D8-DED4-147B-A9DB4414A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3896995" y="4437431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roduct B: Documentation" descr="Vector Documents Icon 421815 Vector Art at Vecteezy">
            <a:extLst>
              <a:ext uri="{FF2B5EF4-FFF2-40B4-BE49-F238E27FC236}">
                <a16:creationId xmlns:a16="http://schemas.microsoft.com/office/drawing/2014/main" id="{17E71C1E-C582-73FF-2DF0-178D6A93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2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roduct B: Tests" descr="Pester · GitHub">
            <a:extLst>
              <a:ext uri="{FF2B5EF4-FFF2-40B4-BE49-F238E27FC236}">
                <a16:creationId xmlns:a16="http://schemas.microsoft.com/office/drawing/2014/main" id="{E8D74007-9CF7-CFE0-07DD-C1B22627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844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roduct B: Code" descr="Introduction to PowerShell - Microsoft Community Hub">
            <a:extLst>
              <a:ext uri="{FF2B5EF4-FFF2-40B4-BE49-F238E27FC236}">
                <a16:creationId xmlns:a16="http://schemas.microsoft.com/office/drawing/2014/main" id="{CA04F6D5-3327-5509-94BB-6018281E3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5487841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roduct C: Documentation" descr="Vector Documents Icon 421815 Vector Art at Vecteezy">
            <a:extLst>
              <a:ext uri="{FF2B5EF4-FFF2-40B4-BE49-F238E27FC236}">
                <a16:creationId xmlns:a16="http://schemas.microsoft.com/office/drawing/2014/main" id="{701EFAD1-9872-2C58-E532-A86437DE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04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roduct C: Tests" descr="Pester · GitHub">
            <a:extLst>
              <a:ext uri="{FF2B5EF4-FFF2-40B4-BE49-F238E27FC236}">
                <a16:creationId xmlns:a16="http://schemas.microsoft.com/office/drawing/2014/main" id="{B8B605E6-F144-65BF-8E47-C7311FE9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7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roduct C: code" descr="Introduction to PowerShell - Microsoft Community Hub">
            <a:extLst>
              <a:ext uri="{FF2B5EF4-FFF2-40B4-BE49-F238E27FC236}">
                <a16:creationId xmlns:a16="http://schemas.microsoft.com/office/drawing/2014/main" id="{985E0BF5-7809-A162-82B2-511C836B8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7058104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3 - Platform teams">
            <a:extLst>
              <a:ext uri="{FF2B5EF4-FFF2-40B4-BE49-F238E27FC236}">
                <a16:creationId xmlns:a16="http://schemas.microsoft.com/office/drawing/2014/main" id="{FB3766EC-AB9C-F64A-5744-FA3460381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88" y="298236"/>
            <a:ext cx="1282735" cy="12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86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2494279" cy="784807"/>
          </a:xfrm>
        </p:spPr>
        <p:txBody>
          <a:bodyPr/>
          <a:lstStyle/>
          <a:p>
            <a:r>
              <a:rPr lang="nl-NL" dirty="0"/>
              <a:t>Teams</a:t>
            </a:r>
          </a:p>
        </p:txBody>
      </p:sp>
      <p:sp>
        <p:nvSpPr>
          <p:cNvPr id="6" name="Product A column">
            <a:extLst>
              <a:ext uri="{FF2B5EF4-FFF2-40B4-BE49-F238E27FC236}">
                <a16:creationId xmlns:a16="http://schemas.microsoft.com/office/drawing/2014/main" id="{A1001E4B-0217-EDED-89E6-03B87D47CF84}"/>
              </a:ext>
            </a:extLst>
          </p:cNvPr>
          <p:cNvSpPr/>
          <p:nvPr/>
        </p:nvSpPr>
        <p:spPr>
          <a:xfrm>
            <a:off x="3791744" y="1276380"/>
            <a:ext cx="1344149" cy="45125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8" name="Product C column">
            <a:extLst>
              <a:ext uri="{FF2B5EF4-FFF2-40B4-BE49-F238E27FC236}">
                <a16:creationId xmlns:a16="http://schemas.microsoft.com/office/drawing/2014/main" id="{5B7C7A4C-C3A9-E156-8EB2-589C4D417955}"/>
              </a:ext>
            </a:extLst>
          </p:cNvPr>
          <p:cNvSpPr/>
          <p:nvPr/>
        </p:nvSpPr>
        <p:spPr>
          <a:xfrm>
            <a:off x="6960096" y="1276380"/>
            <a:ext cx="1344149" cy="45125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9" name="Product B column">
            <a:extLst>
              <a:ext uri="{FF2B5EF4-FFF2-40B4-BE49-F238E27FC236}">
                <a16:creationId xmlns:a16="http://schemas.microsoft.com/office/drawing/2014/main" id="{3C1A6701-58CF-2561-B4ED-93C17981590A}"/>
              </a:ext>
            </a:extLst>
          </p:cNvPr>
          <p:cNvSpPr/>
          <p:nvPr/>
        </p:nvSpPr>
        <p:spPr>
          <a:xfrm>
            <a:off x="5375920" y="1276380"/>
            <a:ext cx="1344149" cy="451250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1" name="Product A (text)">
            <a:extLst>
              <a:ext uri="{FF2B5EF4-FFF2-40B4-BE49-F238E27FC236}">
                <a16:creationId xmlns:a16="http://schemas.microsoft.com/office/drawing/2014/main" id="{47983E5C-711C-B8B9-720E-D5DB6CE88330}"/>
              </a:ext>
            </a:extLst>
          </p:cNvPr>
          <p:cNvSpPr txBox="1"/>
          <p:nvPr/>
        </p:nvSpPr>
        <p:spPr>
          <a:xfrm>
            <a:off x="3743739" y="388159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A</a:t>
            </a:r>
            <a:endParaRPr lang="en-NL" sz="2667" dirty="0"/>
          </a:p>
        </p:txBody>
      </p:sp>
      <p:sp>
        <p:nvSpPr>
          <p:cNvPr id="12" name="Product B (text)">
            <a:extLst>
              <a:ext uri="{FF2B5EF4-FFF2-40B4-BE49-F238E27FC236}">
                <a16:creationId xmlns:a16="http://schemas.microsoft.com/office/drawing/2014/main" id="{FF094E0C-54BB-B769-947C-A728091BFA9D}"/>
              </a:ext>
            </a:extLst>
          </p:cNvPr>
          <p:cNvSpPr txBox="1"/>
          <p:nvPr/>
        </p:nvSpPr>
        <p:spPr>
          <a:xfrm>
            <a:off x="5327915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B</a:t>
            </a:r>
            <a:endParaRPr lang="en-NL" sz="2667" dirty="0"/>
          </a:p>
        </p:txBody>
      </p:sp>
      <p:sp>
        <p:nvSpPr>
          <p:cNvPr id="13" name="Product C (text)">
            <a:extLst>
              <a:ext uri="{FF2B5EF4-FFF2-40B4-BE49-F238E27FC236}">
                <a16:creationId xmlns:a16="http://schemas.microsoft.com/office/drawing/2014/main" id="{4E07FF55-440F-3AB0-17DA-9EFDF131F1D6}"/>
              </a:ext>
            </a:extLst>
          </p:cNvPr>
          <p:cNvSpPr txBox="1"/>
          <p:nvPr/>
        </p:nvSpPr>
        <p:spPr>
          <a:xfrm>
            <a:off x="6912091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C</a:t>
            </a:r>
            <a:endParaRPr lang="en-NL" sz="2667" dirty="0"/>
          </a:p>
        </p:txBody>
      </p:sp>
      <p:pic>
        <p:nvPicPr>
          <p:cNvPr id="15" name="Product A: Documentation" descr="Vector Documents Icon 421815 Vector Art at Vecteezy">
            <a:extLst>
              <a:ext uri="{FF2B5EF4-FFF2-40B4-BE49-F238E27FC236}">
                <a16:creationId xmlns:a16="http://schemas.microsoft.com/office/drawing/2014/main" id="{E147F1ED-05AB-6416-CA59-3B5F4508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95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roduct A: Tests" descr="Pester · GitHub">
            <a:extLst>
              <a:ext uri="{FF2B5EF4-FFF2-40B4-BE49-F238E27FC236}">
                <a16:creationId xmlns:a16="http://schemas.microsoft.com/office/drawing/2014/main" id="{035ECB3F-3451-C7D3-66AF-488961FF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98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roduct A: Code" descr="Introduction to PowerShell - Microsoft Community Hub">
            <a:extLst>
              <a:ext uri="{FF2B5EF4-FFF2-40B4-BE49-F238E27FC236}">
                <a16:creationId xmlns:a16="http://schemas.microsoft.com/office/drawing/2014/main" id="{01B7550F-D4D8-DED4-147B-A9DB4414A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3896995" y="4437431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roduct B: Documentation" descr="Vector Documents Icon 421815 Vector Art at Vecteezy">
            <a:extLst>
              <a:ext uri="{FF2B5EF4-FFF2-40B4-BE49-F238E27FC236}">
                <a16:creationId xmlns:a16="http://schemas.microsoft.com/office/drawing/2014/main" id="{17E71C1E-C582-73FF-2DF0-178D6A93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2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roduct B: Tests" descr="Pester · GitHub">
            <a:extLst>
              <a:ext uri="{FF2B5EF4-FFF2-40B4-BE49-F238E27FC236}">
                <a16:creationId xmlns:a16="http://schemas.microsoft.com/office/drawing/2014/main" id="{E8D74007-9CF7-CFE0-07DD-C1B22627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844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roduct B: Code" descr="Introduction to PowerShell - Microsoft Community Hub">
            <a:extLst>
              <a:ext uri="{FF2B5EF4-FFF2-40B4-BE49-F238E27FC236}">
                <a16:creationId xmlns:a16="http://schemas.microsoft.com/office/drawing/2014/main" id="{CA04F6D5-3327-5509-94BB-6018281E3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5487841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roduct C: Documentation" descr="Vector Documents Icon 421815 Vector Art at Vecteezy">
            <a:extLst>
              <a:ext uri="{FF2B5EF4-FFF2-40B4-BE49-F238E27FC236}">
                <a16:creationId xmlns:a16="http://schemas.microsoft.com/office/drawing/2014/main" id="{701EFAD1-9872-2C58-E532-A86437DE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04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roduct C: Tests" descr="Pester · GitHub">
            <a:extLst>
              <a:ext uri="{FF2B5EF4-FFF2-40B4-BE49-F238E27FC236}">
                <a16:creationId xmlns:a16="http://schemas.microsoft.com/office/drawing/2014/main" id="{B8B605E6-F144-65BF-8E47-C7311FE9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7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roduct C: code" descr="Introduction to PowerShell - Microsoft Community Hub">
            <a:extLst>
              <a:ext uri="{FF2B5EF4-FFF2-40B4-BE49-F238E27FC236}">
                <a16:creationId xmlns:a16="http://schemas.microsoft.com/office/drawing/2014/main" id="{985E0BF5-7809-A162-82B2-511C836B8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7058104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Documentation team">
            <a:extLst>
              <a:ext uri="{FF2B5EF4-FFF2-40B4-BE49-F238E27FC236}">
                <a16:creationId xmlns:a16="http://schemas.microsoft.com/office/drawing/2014/main" id="{4F67A04A-32D3-ADBC-981D-1195DC1BC85F}"/>
              </a:ext>
            </a:extLst>
          </p:cNvPr>
          <p:cNvSpPr/>
          <p:nvPr/>
        </p:nvSpPr>
        <p:spPr>
          <a:xfrm>
            <a:off x="2904908" y="1397775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4" name="Tests team">
            <a:extLst>
              <a:ext uri="{FF2B5EF4-FFF2-40B4-BE49-F238E27FC236}">
                <a16:creationId xmlns:a16="http://schemas.microsoft.com/office/drawing/2014/main" id="{CD9A1A19-11BF-0737-679F-28384E12C417}"/>
              </a:ext>
            </a:extLst>
          </p:cNvPr>
          <p:cNvSpPr/>
          <p:nvPr/>
        </p:nvSpPr>
        <p:spPr>
          <a:xfrm>
            <a:off x="2904908" y="2877037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36" name="Code team">
            <a:extLst>
              <a:ext uri="{FF2B5EF4-FFF2-40B4-BE49-F238E27FC236}">
                <a16:creationId xmlns:a16="http://schemas.microsoft.com/office/drawing/2014/main" id="{0A6C5205-D057-E2FF-726A-EECAC1B9E263}"/>
              </a:ext>
            </a:extLst>
          </p:cNvPr>
          <p:cNvSpPr/>
          <p:nvPr/>
        </p:nvSpPr>
        <p:spPr>
          <a:xfrm>
            <a:off x="2904908" y="4348315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2" name="3 - Platform teams">
            <a:extLst>
              <a:ext uri="{FF2B5EF4-FFF2-40B4-BE49-F238E27FC236}">
                <a16:creationId xmlns:a16="http://schemas.microsoft.com/office/drawing/2014/main" id="{BD2B38F9-6031-5E00-994A-D1CEC577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88" y="298236"/>
            <a:ext cx="1282735" cy="12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19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2494279" cy="784807"/>
          </a:xfrm>
        </p:spPr>
        <p:txBody>
          <a:bodyPr/>
          <a:lstStyle/>
          <a:p>
            <a:r>
              <a:rPr lang="nl-NL" dirty="0"/>
              <a:t>Teams</a:t>
            </a:r>
          </a:p>
        </p:txBody>
      </p:sp>
      <p:sp>
        <p:nvSpPr>
          <p:cNvPr id="6" name="Product A column">
            <a:extLst>
              <a:ext uri="{FF2B5EF4-FFF2-40B4-BE49-F238E27FC236}">
                <a16:creationId xmlns:a16="http://schemas.microsoft.com/office/drawing/2014/main" id="{A1001E4B-0217-EDED-89E6-03B87D47CF84}"/>
              </a:ext>
            </a:extLst>
          </p:cNvPr>
          <p:cNvSpPr/>
          <p:nvPr/>
        </p:nvSpPr>
        <p:spPr>
          <a:xfrm>
            <a:off x="3791744" y="1276380"/>
            <a:ext cx="1344149" cy="45125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8" name="Product C column">
            <a:extLst>
              <a:ext uri="{FF2B5EF4-FFF2-40B4-BE49-F238E27FC236}">
                <a16:creationId xmlns:a16="http://schemas.microsoft.com/office/drawing/2014/main" id="{5B7C7A4C-C3A9-E156-8EB2-589C4D417955}"/>
              </a:ext>
            </a:extLst>
          </p:cNvPr>
          <p:cNvSpPr/>
          <p:nvPr/>
        </p:nvSpPr>
        <p:spPr>
          <a:xfrm>
            <a:off x="6960096" y="1276380"/>
            <a:ext cx="1344149" cy="45125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9" name="Product B column">
            <a:extLst>
              <a:ext uri="{FF2B5EF4-FFF2-40B4-BE49-F238E27FC236}">
                <a16:creationId xmlns:a16="http://schemas.microsoft.com/office/drawing/2014/main" id="{3C1A6701-58CF-2561-B4ED-93C17981590A}"/>
              </a:ext>
            </a:extLst>
          </p:cNvPr>
          <p:cNvSpPr/>
          <p:nvPr/>
        </p:nvSpPr>
        <p:spPr>
          <a:xfrm>
            <a:off x="5375920" y="1276380"/>
            <a:ext cx="1344149" cy="451250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1" name="Product A (text)">
            <a:extLst>
              <a:ext uri="{FF2B5EF4-FFF2-40B4-BE49-F238E27FC236}">
                <a16:creationId xmlns:a16="http://schemas.microsoft.com/office/drawing/2014/main" id="{47983E5C-711C-B8B9-720E-D5DB6CE88330}"/>
              </a:ext>
            </a:extLst>
          </p:cNvPr>
          <p:cNvSpPr txBox="1"/>
          <p:nvPr/>
        </p:nvSpPr>
        <p:spPr>
          <a:xfrm>
            <a:off x="3743739" y="388159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A</a:t>
            </a:r>
            <a:endParaRPr lang="en-NL" sz="2667" dirty="0"/>
          </a:p>
        </p:txBody>
      </p:sp>
      <p:sp>
        <p:nvSpPr>
          <p:cNvPr id="12" name="Product B (text)">
            <a:extLst>
              <a:ext uri="{FF2B5EF4-FFF2-40B4-BE49-F238E27FC236}">
                <a16:creationId xmlns:a16="http://schemas.microsoft.com/office/drawing/2014/main" id="{FF094E0C-54BB-B769-947C-A728091BFA9D}"/>
              </a:ext>
            </a:extLst>
          </p:cNvPr>
          <p:cNvSpPr txBox="1"/>
          <p:nvPr/>
        </p:nvSpPr>
        <p:spPr>
          <a:xfrm>
            <a:off x="5327915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B</a:t>
            </a:r>
            <a:endParaRPr lang="en-NL" sz="2667" dirty="0"/>
          </a:p>
        </p:txBody>
      </p:sp>
      <p:sp>
        <p:nvSpPr>
          <p:cNvPr id="13" name="Product C (text)">
            <a:extLst>
              <a:ext uri="{FF2B5EF4-FFF2-40B4-BE49-F238E27FC236}">
                <a16:creationId xmlns:a16="http://schemas.microsoft.com/office/drawing/2014/main" id="{4E07FF55-440F-3AB0-17DA-9EFDF131F1D6}"/>
              </a:ext>
            </a:extLst>
          </p:cNvPr>
          <p:cNvSpPr txBox="1"/>
          <p:nvPr/>
        </p:nvSpPr>
        <p:spPr>
          <a:xfrm>
            <a:off x="6912091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C</a:t>
            </a:r>
            <a:endParaRPr lang="en-NL" sz="2667" dirty="0"/>
          </a:p>
        </p:txBody>
      </p:sp>
      <p:pic>
        <p:nvPicPr>
          <p:cNvPr id="15" name="Product A: Documentation" descr="Vector Documents Icon 421815 Vector Art at Vecteezy">
            <a:extLst>
              <a:ext uri="{FF2B5EF4-FFF2-40B4-BE49-F238E27FC236}">
                <a16:creationId xmlns:a16="http://schemas.microsoft.com/office/drawing/2014/main" id="{E147F1ED-05AB-6416-CA59-3B5F4508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95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roduct A: Tests" descr="Pester · GitHub">
            <a:extLst>
              <a:ext uri="{FF2B5EF4-FFF2-40B4-BE49-F238E27FC236}">
                <a16:creationId xmlns:a16="http://schemas.microsoft.com/office/drawing/2014/main" id="{035ECB3F-3451-C7D3-66AF-488961FF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98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roduct A: Code" descr="Introduction to PowerShell - Microsoft Community Hub">
            <a:extLst>
              <a:ext uri="{FF2B5EF4-FFF2-40B4-BE49-F238E27FC236}">
                <a16:creationId xmlns:a16="http://schemas.microsoft.com/office/drawing/2014/main" id="{01B7550F-D4D8-DED4-147B-A9DB4414A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3896995" y="4437431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roduct B: Documentation" descr="Vector Documents Icon 421815 Vector Art at Vecteezy">
            <a:extLst>
              <a:ext uri="{FF2B5EF4-FFF2-40B4-BE49-F238E27FC236}">
                <a16:creationId xmlns:a16="http://schemas.microsoft.com/office/drawing/2014/main" id="{17E71C1E-C582-73FF-2DF0-178D6A93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2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roduct B: Tests" descr="Pester · GitHub">
            <a:extLst>
              <a:ext uri="{FF2B5EF4-FFF2-40B4-BE49-F238E27FC236}">
                <a16:creationId xmlns:a16="http://schemas.microsoft.com/office/drawing/2014/main" id="{E8D74007-9CF7-CFE0-07DD-C1B22627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844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roduct B: Code" descr="Introduction to PowerShell - Microsoft Community Hub">
            <a:extLst>
              <a:ext uri="{FF2B5EF4-FFF2-40B4-BE49-F238E27FC236}">
                <a16:creationId xmlns:a16="http://schemas.microsoft.com/office/drawing/2014/main" id="{CA04F6D5-3327-5509-94BB-6018281E3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5487841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roduct C: Documentation" descr="Vector Documents Icon 421815 Vector Art at Vecteezy">
            <a:extLst>
              <a:ext uri="{FF2B5EF4-FFF2-40B4-BE49-F238E27FC236}">
                <a16:creationId xmlns:a16="http://schemas.microsoft.com/office/drawing/2014/main" id="{701EFAD1-9872-2C58-E532-A86437DE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04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roduct C: Tests" descr="Pester · GitHub">
            <a:extLst>
              <a:ext uri="{FF2B5EF4-FFF2-40B4-BE49-F238E27FC236}">
                <a16:creationId xmlns:a16="http://schemas.microsoft.com/office/drawing/2014/main" id="{B8B605E6-F144-65BF-8E47-C7311FE9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7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roduct C: code" descr="Introduction to PowerShell - Microsoft Community Hub">
            <a:extLst>
              <a:ext uri="{FF2B5EF4-FFF2-40B4-BE49-F238E27FC236}">
                <a16:creationId xmlns:a16="http://schemas.microsoft.com/office/drawing/2014/main" id="{985E0BF5-7809-A162-82B2-511C836B8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7058104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D2A5E25-EEEC-FC8F-6156-D37A304BC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4598593" y="4445898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461A6C5-BA29-8411-078B-565187A39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6163510" y="4445898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EBCE043-A2F8-D0FF-3390-D862CFD9B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7705374" y="4445898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cumentation team">
            <a:extLst>
              <a:ext uri="{FF2B5EF4-FFF2-40B4-BE49-F238E27FC236}">
                <a16:creationId xmlns:a16="http://schemas.microsoft.com/office/drawing/2014/main" id="{CBF97AA5-23D3-28C8-2BF8-EC995E7DA6B0}"/>
              </a:ext>
            </a:extLst>
          </p:cNvPr>
          <p:cNvSpPr/>
          <p:nvPr/>
        </p:nvSpPr>
        <p:spPr>
          <a:xfrm>
            <a:off x="2904908" y="1397775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5" name="Tests team">
            <a:extLst>
              <a:ext uri="{FF2B5EF4-FFF2-40B4-BE49-F238E27FC236}">
                <a16:creationId xmlns:a16="http://schemas.microsoft.com/office/drawing/2014/main" id="{56E2701B-C291-0F57-1EBE-698038C6C4BA}"/>
              </a:ext>
            </a:extLst>
          </p:cNvPr>
          <p:cNvSpPr/>
          <p:nvPr/>
        </p:nvSpPr>
        <p:spPr>
          <a:xfrm>
            <a:off x="2904908" y="2877037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7" name="Code team">
            <a:extLst>
              <a:ext uri="{FF2B5EF4-FFF2-40B4-BE49-F238E27FC236}">
                <a16:creationId xmlns:a16="http://schemas.microsoft.com/office/drawing/2014/main" id="{BBC30E19-5ED6-9B9A-8C9A-E0E7E63A2419}"/>
              </a:ext>
            </a:extLst>
          </p:cNvPr>
          <p:cNvSpPr/>
          <p:nvPr/>
        </p:nvSpPr>
        <p:spPr>
          <a:xfrm>
            <a:off x="2904908" y="4348315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14" name="3 - Platform teams">
            <a:extLst>
              <a:ext uri="{FF2B5EF4-FFF2-40B4-BE49-F238E27FC236}">
                <a16:creationId xmlns:a16="http://schemas.microsoft.com/office/drawing/2014/main" id="{F5CDD5D5-C215-23AF-CAA9-E76C0F67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88" y="298236"/>
            <a:ext cx="1282735" cy="12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588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2494279" cy="784807"/>
          </a:xfrm>
        </p:spPr>
        <p:txBody>
          <a:bodyPr/>
          <a:lstStyle/>
          <a:p>
            <a:r>
              <a:rPr lang="nl-NL" dirty="0"/>
              <a:t>Teams</a:t>
            </a:r>
          </a:p>
        </p:txBody>
      </p:sp>
      <p:sp>
        <p:nvSpPr>
          <p:cNvPr id="6" name="Product A column">
            <a:extLst>
              <a:ext uri="{FF2B5EF4-FFF2-40B4-BE49-F238E27FC236}">
                <a16:creationId xmlns:a16="http://schemas.microsoft.com/office/drawing/2014/main" id="{A1001E4B-0217-EDED-89E6-03B87D47CF84}"/>
              </a:ext>
            </a:extLst>
          </p:cNvPr>
          <p:cNvSpPr/>
          <p:nvPr/>
        </p:nvSpPr>
        <p:spPr>
          <a:xfrm>
            <a:off x="3791744" y="1276380"/>
            <a:ext cx="1344149" cy="45125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8" name="Product C column">
            <a:extLst>
              <a:ext uri="{FF2B5EF4-FFF2-40B4-BE49-F238E27FC236}">
                <a16:creationId xmlns:a16="http://schemas.microsoft.com/office/drawing/2014/main" id="{5B7C7A4C-C3A9-E156-8EB2-589C4D417955}"/>
              </a:ext>
            </a:extLst>
          </p:cNvPr>
          <p:cNvSpPr/>
          <p:nvPr/>
        </p:nvSpPr>
        <p:spPr>
          <a:xfrm>
            <a:off x="6960096" y="1276380"/>
            <a:ext cx="1344149" cy="45125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9" name="Product B column">
            <a:extLst>
              <a:ext uri="{FF2B5EF4-FFF2-40B4-BE49-F238E27FC236}">
                <a16:creationId xmlns:a16="http://schemas.microsoft.com/office/drawing/2014/main" id="{3C1A6701-58CF-2561-B4ED-93C17981590A}"/>
              </a:ext>
            </a:extLst>
          </p:cNvPr>
          <p:cNvSpPr/>
          <p:nvPr/>
        </p:nvSpPr>
        <p:spPr>
          <a:xfrm>
            <a:off x="5375920" y="1276380"/>
            <a:ext cx="1344149" cy="451250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1" name="Product A (text)">
            <a:extLst>
              <a:ext uri="{FF2B5EF4-FFF2-40B4-BE49-F238E27FC236}">
                <a16:creationId xmlns:a16="http://schemas.microsoft.com/office/drawing/2014/main" id="{47983E5C-711C-B8B9-720E-D5DB6CE88330}"/>
              </a:ext>
            </a:extLst>
          </p:cNvPr>
          <p:cNvSpPr txBox="1"/>
          <p:nvPr/>
        </p:nvSpPr>
        <p:spPr>
          <a:xfrm>
            <a:off x="3743739" y="388159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A</a:t>
            </a:r>
            <a:endParaRPr lang="en-NL" sz="2667" dirty="0"/>
          </a:p>
        </p:txBody>
      </p:sp>
      <p:sp>
        <p:nvSpPr>
          <p:cNvPr id="12" name="Product B (text)">
            <a:extLst>
              <a:ext uri="{FF2B5EF4-FFF2-40B4-BE49-F238E27FC236}">
                <a16:creationId xmlns:a16="http://schemas.microsoft.com/office/drawing/2014/main" id="{FF094E0C-54BB-B769-947C-A728091BFA9D}"/>
              </a:ext>
            </a:extLst>
          </p:cNvPr>
          <p:cNvSpPr txBox="1"/>
          <p:nvPr/>
        </p:nvSpPr>
        <p:spPr>
          <a:xfrm>
            <a:off x="5327915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B</a:t>
            </a:r>
            <a:endParaRPr lang="en-NL" sz="2667" dirty="0"/>
          </a:p>
        </p:txBody>
      </p:sp>
      <p:sp>
        <p:nvSpPr>
          <p:cNvPr id="13" name="Product C (text)">
            <a:extLst>
              <a:ext uri="{FF2B5EF4-FFF2-40B4-BE49-F238E27FC236}">
                <a16:creationId xmlns:a16="http://schemas.microsoft.com/office/drawing/2014/main" id="{4E07FF55-440F-3AB0-17DA-9EFDF131F1D6}"/>
              </a:ext>
            </a:extLst>
          </p:cNvPr>
          <p:cNvSpPr txBox="1"/>
          <p:nvPr/>
        </p:nvSpPr>
        <p:spPr>
          <a:xfrm>
            <a:off x="6912091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/>
              <a:t>Product</a:t>
            </a:r>
          </a:p>
          <a:p>
            <a:pPr algn="ctr"/>
            <a:r>
              <a:rPr lang="nl-NL" sz="2667" dirty="0"/>
              <a:t>C</a:t>
            </a:r>
            <a:endParaRPr lang="en-NL" sz="2667" dirty="0"/>
          </a:p>
        </p:txBody>
      </p:sp>
      <p:pic>
        <p:nvPicPr>
          <p:cNvPr id="15" name="Product A: Documentation" descr="Vector Documents Icon 421815 Vector Art at Vecteezy">
            <a:extLst>
              <a:ext uri="{FF2B5EF4-FFF2-40B4-BE49-F238E27FC236}">
                <a16:creationId xmlns:a16="http://schemas.microsoft.com/office/drawing/2014/main" id="{E147F1ED-05AB-6416-CA59-3B5F4508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95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roduct A: Tests" descr="Pester · GitHub">
            <a:extLst>
              <a:ext uri="{FF2B5EF4-FFF2-40B4-BE49-F238E27FC236}">
                <a16:creationId xmlns:a16="http://schemas.microsoft.com/office/drawing/2014/main" id="{035ECB3F-3451-C7D3-66AF-488961FF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98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roduct A: Code" descr="Introduction to PowerShell - Microsoft Community Hub">
            <a:extLst>
              <a:ext uri="{FF2B5EF4-FFF2-40B4-BE49-F238E27FC236}">
                <a16:creationId xmlns:a16="http://schemas.microsoft.com/office/drawing/2014/main" id="{01B7550F-D4D8-DED4-147B-A9DB4414A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3896995" y="4437431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roduct B: Documentation" descr="Vector Documents Icon 421815 Vector Art at Vecteezy">
            <a:extLst>
              <a:ext uri="{FF2B5EF4-FFF2-40B4-BE49-F238E27FC236}">
                <a16:creationId xmlns:a16="http://schemas.microsoft.com/office/drawing/2014/main" id="{17E71C1E-C582-73FF-2DF0-178D6A93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2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roduct B: Tests" descr="Pester · GitHub">
            <a:extLst>
              <a:ext uri="{FF2B5EF4-FFF2-40B4-BE49-F238E27FC236}">
                <a16:creationId xmlns:a16="http://schemas.microsoft.com/office/drawing/2014/main" id="{E8D74007-9CF7-CFE0-07DD-C1B22627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844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roduct B: Code" descr="Introduction to PowerShell - Microsoft Community Hub">
            <a:extLst>
              <a:ext uri="{FF2B5EF4-FFF2-40B4-BE49-F238E27FC236}">
                <a16:creationId xmlns:a16="http://schemas.microsoft.com/office/drawing/2014/main" id="{CA04F6D5-3327-5509-94BB-6018281E3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5487841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roduct C: Documentation" descr="Vector Documents Icon 421815 Vector Art at Vecteezy">
            <a:extLst>
              <a:ext uri="{FF2B5EF4-FFF2-40B4-BE49-F238E27FC236}">
                <a16:creationId xmlns:a16="http://schemas.microsoft.com/office/drawing/2014/main" id="{701EFAD1-9872-2C58-E532-A86437DE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04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roduct C: Tests" descr="Pester · GitHub">
            <a:extLst>
              <a:ext uri="{FF2B5EF4-FFF2-40B4-BE49-F238E27FC236}">
                <a16:creationId xmlns:a16="http://schemas.microsoft.com/office/drawing/2014/main" id="{B8B605E6-F144-65BF-8E47-C7311FE9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7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roduct C: code" descr="Introduction to PowerShell - Microsoft Community Hub">
            <a:extLst>
              <a:ext uri="{FF2B5EF4-FFF2-40B4-BE49-F238E27FC236}">
                <a16:creationId xmlns:a16="http://schemas.microsoft.com/office/drawing/2014/main" id="{985E0BF5-7809-A162-82B2-511C836B8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7058104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4CF24DB-66FF-98C6-69C2-7C273840F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4598594" y="2990985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D2A5E25-EEEC-FC8F-6156-D37A304BC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4598593" y="4445898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4DEE4B9-6426-7CB5-2BAC-53C4E0329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6163511" y="2990985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461A6C5-BA29-8411-078B-565187A39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6163510" y="4445898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00AA438-3C8E-14A6-0E87-A4880804D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7705375" y="2990985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EBCE043-A2F8-D0FF-3390-D862CFD9B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7705374" y="4445898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cumentation team">
            <a:extLst>
              <a:ext uri="{FF2B5EF4-FFF2-40B4-BE49-F238E27FC236}">
                <a16:creationId xmlns:a16="http://schemas.microsoft.com/office/drawing/2014/main" id="{F2E876CB-3C33-D716-4034-9DC41820C174}"/>
              </a:ext>
            </a:extLst>
          </p:cNvPr>
          <p:cNvSpPr/>
          <p:nvPr/>
        </p:nvSpPr>
        <p:spPr>
          <a:xfrm>
            <a:off x="2904908" y="1397775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4" name="Tests team">
            <a:extLst>
              <a:ext uri="{FF2B5EF4-FFF2-40B4-BE49-F238E27FC236}">
                <a16:creationId xmlns:a16="http://schemas.microsoft.com/office/drawing/2014/main" id="{A4DF8286-0753-33E2-2D63-1511FFA7E884}"/>
              </a:ext>
            </a:extLst>
          </p:cNvPr>
          <p:cNvSpPr/>
          <p:nvPr/>
        </p:nvSpPr>
        <p:spPr>
          <a:xfrm>
            <a:off x="2904908" y="2877037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8" name="Code team">
            <a:extLst>
              <a:ext uri="{FF2B5EF4-FFF2-40B4-BE49-F238E27FC236}">
                <a16:creationId xmlns:a16="http://schemas.microsoft.com/office/drawing/2014/main" id="{BDFCE5BD-8A2A-F146-F6D3-C8219CD71B05}"/>
              </a:ext>
            </a:extLst>
          </p:cNvPr>
          <p:cNvSpPr/>
          <p:nvPr/>
        </p:nvSpPr>
        <p:spPr>
          <a:xfrm>
            <a:off x="2904908" y="4348315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19" name="3 - Platform teams">
            <a:extLst>
              <a:ext uri="{FF2B5EF4-FFF2-40B4-BE49-F238E27FC236}">
                <a16:creationId xmlns:a16="http://schemas.microsoft.com/office/drawing/2014/main" id="{12BCF0B0-F4F6-A2FF-298D-E9D8927F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88" y="298236"/>
            <a:ext cx="1282735" cy="12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22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2687967" cy="784807"/>
          </a:xfrm>
        </p:spPr>
        <p:txBody>
          <a:bodyPr/>
          <a:lstStyle/>
          <a:p>
            <a:r>
              <a:rPr lang="nl-NL" dirty="0"/>
              <a:t>Teams</a:t>
            </a:r>
          </a:p>
        </p:txBody>
      </p:sp>
      <p:sp>
        <p:nvSpPr>
          <p:cNvPr id="6" name="Product A column">
            <a:extLst>
              <a:ext uri="{FF2B5EF4-FFF2-40B4-BE49-F238E27FC236}">
                <a16:creationId xmlns:a16="http://schemas.microsoft.com/office/drawing/2014/main" id="{A1001E4B-0217-EDED-89E6-03B87D47CF84}"/>
              </a:ext>
            </a:extLst>
          </p:cNvPr>
          <p:cNvSpPr/>
          <p:nvPr/>
        </p:nvSpPr>
        <p:spPr>
          <a:xfrm>
            <a:off x="3791744" y="1276380"/>
            <a:ext cx="1344149" cy="45125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8" name="Product C column">
            <a:extLst>
              <a:ext uri="{FF2B5EF4-FFF2-40B4-BE49-F238E27FC236}">
                <a16:creationId xmlns:a16="http://schemas.microsoft.com/office/drawing/2014/main" id="{5B7C7A4C-C3A9-E156-8EB2-589C4D417955}"/>
              </a:ext>
            </a:extLst>
          </p:cNvPr>
          <p:cNvSpPr/>
          <p:nvPr/>
        </p:nvSpPr>
        <p:spPr>
          <a:xfrm>
            <a:off x="6960096" y="1276380"/>
            <a:ext cx="1344149" cy="451250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9" name="Product B column">
            <a:extLst>
              <a:ext uri="{FF2B5EF4-FFF2-40B4-BE49-F238E27FC236}">
                <a16:creationId xmlns:a16="http://schemas.microsoft.com/office/drawing/2014/main" id="{3C1A6701-58CF-2561-B4ED-93C17981590A}"/>
              </a:ext>
            </a:extLst>
          </p:cNvPr>
          <p:cNvSpPr/>
          <p:nvPr/>
        </p:nvSpPr>
        <p:spPr>
          <a:xfrm>
            <a:off x="5375920" y="1276380"/>
            <a:ext cx="1344149" cy="451250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 dirty="0"/>
          </a:p>
        </p:txBody>
      </p:sp>
      <p:sp>
        <p:nvSpPr>
          <p:cNvPr id="11" name="Product A (text)">
            <a:extLst>
              <a:ext uri="{FF2B5EF4-FFF2-40B4-BE49-F238E27FC236}">
                <a16:creationId xmlns:a16="http://schemas.microsoft.com/office/drawing/2014/main" id="{47983E5C-711C-B8B9-720E-D5DB6CE88330}"/>
              </a:ext>
            </a:extLst>
          </p:cNvPr>
          <p:cNvSpPr txBox="1"/>
          <p:nvPr/>
        </p:nvSpPr>
        <p:spPr>
          <a:xfrm>
            <a:off x="3743739" y="388159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>
                <a:solidFill>
                  <a:srgbClr val="43A047"/>
                </a:solidFill>
              </a:rPr>
              <a:t>Product</a:t>
            </a:r>
          </a:p>
          <a:p>
            <a:pPr algn="ctr"/>
            <a:r>
              <a:rPr lang="nl-NL" sz="2667" dirty="0">
                <a:solidFill>
                  <a:srgbClr val="43A047"/>
                </a:solidFill>
              </a:rPr>
              <a:t>A</a:t>
            </a:r>
            <a:endParaRPr lang="en-NL" sz="2667" dirty="0">
              <a:solidFill>
                <a:srgbClr val="43A047"/>
              </a:solidFill>
            </a:endParaRPr>
          </a:p>
        </p:txBody>
      </p:sp>
      <p:sp>
        <p:nvSpPr>
          <p:cNvPr id="12" name="Product B (text)">
            <a:extLst>
              <a:ext uri="{FF2B5EF4-FFF2-40B4-BE49-F238E27FC236}">
                <a16:creationId xmlns:a16="http://schemas.microsoft.com/office/drawing/2014/main" id="{FF094E0C-54BB-B769-947C-A728091BFA9D}"/>
              </a:ext>
            </a:extLst>
          </p:cNvPr>
          <p:cNvSpPr txBox="1"/>
          <p:nvPr/>
        </p:nvSpPr>
        <p:spPr>
          <a:xfrm>
            <a:off x="5327915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>
                <a:solidFill>
                  <a:srgbClr val="43A047"/>
                </a:solidFill>
              </a:rPr>
              <a:t>Product</a:t>
            </a:r>
          </a:p>
          <a:p>
            <a:pPr algn="ctr"/>
            <a:r>
              <a:rPr lang="nl-NL" sz="2667" dirty="0">
                <a:solidFill>
                  <a:srgbClr val="43A047"/>
                </a:solidFill>
              </a:rPr>
              <a:t>B</a:t>
            </a:r>
            <a:endParaRPr lang="en-NL" sz="2667" dirty="0">
              <a:solidFill>
                <a:srgbClr val="43A047"/>
              </a:solidFill>
            </a:endParaRPr>
          </a:p>
        </p:txBody>
      </p:sp>
      <p:sp>
        <p:nvSpPr>
          <p:cNvPr id="13" name="Product C (text)">
            <a:extLst>
              <a:ext uri="{FF2B5EF4-FFF2-40B4-BE49-F238E27FC236}">
                <a16:creationId xmlns:a16="http://schemas.microsoft.com/office/drawing/2014/main" id="{4E07FF55-440F-3AB0-17DA-9EFDF131F1D6}"/>
              </a:ext>
            </a:extLst>
          </p:cNvPr>
          <p:cNvSpPr txBox="1"/>
          <p:nvPr/>
        </p:nvSpPr>
        <p:spPr>
          <a:xfrm>
            <a:off x="6912091" y="356700"/>
            <a:ext cx="144016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667" dirty="0">
                <a:solidFill>
                  <a:srgbClr val="43A047"/>
                </a:solidFill>
              </a:rPr>
              <a:t>Product</a:t>
            </a:r>
          </a:p>
          <a:p>
            <a:pPr algn="ctr"/>
            <a:r>
              <a:rPr lang="nl-NL" sz="2667" dirty="0">
                <a:solidFill>
                  <a:srgbClr val="43A047"/>
                </a:solidFill>
              </a:rPr>
              <a:t>C</a:t>
            </a:r>
            <a:endParaRPr lang="en-NL" sz="2667" dirty="0">
              <a:solidFill>
                <a:srgbClr val="43A047"/>
              </a:solidFill>
            </a:endParaRPr>
          </a:p>
        </p:txBody>
      </p:sp>
      <p:pic>
        <p:nvPicPr>
          <p:cNvPr id="15" name="Product A: Documentation" descr="Vector Documents Icon 421815 Vector Art at Vecteezy">
            <a:extLst>
              <a:ext uri="{FF2B5EF4-FFF2-40B4-BE49-F238E27FC236}">
                <a16:creationId xmlns:a16="http://schemas.microsoft.com/office/drawing/2014/main" id="{E147F1ED-05AB-6416-CA59-3B5F4508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95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roduct A: Tests" descr="Pester · GitHub">
            <a:extLst>
              <a:ext uri="{FF2B5EF4-FFF2-40B4-BE49-F238E27FC236}">
                <a16:creationId xmlns:a16="http://schemas.microsoft.com/office/drawing/2014/main" id="{035ECB3F-3451-C7D3-66AF-488961FF8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98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roduct A: Code" descr="Introduction to PowerShell - Microsoft Community Hub">
            <a:extLst>
              <a:ext uri="{FF2B5EF4-FFF2-40B4-BE49-F238E27FC236}">
                <a16:creationId xmlns:a16="http://schemas.microsoft.com/office/drawing/2014/main" id="{01B7550F-D4D8-DED4-147B-A9DB4414A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3896995" y="4437431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roduct B: Documentation" descr="Vector Documents Icon 421815 Vector Art at Vecteezy">
            <a:extLst>
              <a:ext uri="{FF2B5EF4-FFF2-40B4-BE49-F238E27FC236}">
                <a16:creationId xmlns:a16="http://schemas.microsoft.com/office/drawing/2014/main" id="{17E71C1E-C582-73FF-2DF0-178D6A933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842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roduct B: Tests" descr="Pester · GitHub">
            <a:extLst>
              <a:ext uri="{FF2B5EF4-FFF2-40B4-BE49-F238E27FC236}">
                <a16:creationId xmlns:a16="http://schemas.microsoft.com/office/drawing/2014/main" id="{E8D74007-9CF7-CFE0-07DD-C1B226277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844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roduct B: Code" descr="Introduction to PowerShell - Microsoft Community Hub">
            <a:extLst>
              <a:ext uri="{FF2B5EF4-FFF2-40B4-BE49-F238E27FC236}">
                <a16:creationId xmlns:a16="http://schemas.microsoft.com/office/drawing/2014/main" id="{CA04F6D5-3327-5509-94BB-6018281E3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5487841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roduct C: Documentation" descr="Vector Documents Icon 421815 Vector Art at Vecteezy">
            <a:extLst>
              <a:ext uri="{FF2B5EF4-FFF2-40B4-BE49-F238E27FC236}">
                <a16:creationId xmlns:a16="http://schemas.microsoft.com/office/drawing/2014/main" id="{701EFAD1-9872-2C58-E532-A86437DE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104" y="1508787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roduct C: Tests" descr="Pester · GitHub">
            <a:extLst>
              <a:ext uri="{FF2B5EF4-FFF2-40B4-BE49-F238E27FC236}">
                <a16:creationId xmlns:a16="http://schemas.microsoft.com/office/drawing/2014/main" id="{B8B605E6-F144-65BF-8E47-C7311FE9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107" y="2990984"/>
            <a:ext cx="1135645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roduct C: code" descr="Introduction to PowerShell - Microsoft Community Hub">
            <a:extLst>
              <a:ext uri="{FF2B5EF4-FFF2-40B4-BE49-F238E27FC236}">
                <a16:creationId xmlns:a16="http://schemas.microsoft.com/office/drawing/2014/main" id="{985E0BF5-7809-A162-82B2-511C836B8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6" t="12788" r="8693" b="8784"/>
          <a:stretch/>
        </p:blipFill>
        <p:spPr bwMode="auto">
          <a:xfrm>
            <a:off x="7058104" y="4473183"/>
            <a:ext cx="1133648" cy="11356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F5049D9-EF46-3324-276C-EEC9F63CC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4599878" y="1500643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4CF24DB-66FF-98C6-69C2-7C273840F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4598594" y="2990985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D2A5E25-EEEC-FC8F-6156-D37A304BC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4598593" y="4445898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70C8C8E-C26F-7F3D-99A4-F32C1F320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6164795" y="1500643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4DEE4B9-6426-7CB5-2BAC-53C4E0329B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6163511" y="2990985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8461A6C5-BA29-8411-078B-565187A39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6163510" y="4445898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4DFDC38-9C0A-1862-FBC5-6A0C607FD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7706659" y="1500643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00AA438-3C8E-14A6-0E87-A4880804D0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7705375" y="2990985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EBCE043-A2F8-D0FF-3390-D862CFD9B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6" t="4952" r="4836" b="6795"/>
          <a:stretch/>
        </p:blipFill>
        <p:spPr bwMode="auto">
          <a:xfrm>
            <a:off x="7705374" y="4445898"/>
            <a:ext cx="480055" cy="4670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Documentation team">
            <a:extLst>
              <a:ext uri="{FF2B5EF4-FFF2-40B4-BE49-F238E27FC236}">
                <a16:creationId xmlns:a16="http://schemas.microsoft.com/office/drawing/2014/main" id="{7853DEEE-16BC-98A2-53AD-E9DC375F3F29}"/>
              </a:ext>
            </a:extLst>
          </p:cNvPr>
          <p:cNvSpPr/>
          <p:nvPr/>
        </p:nvSpPr>
        <p:spPr>
          <a:xfrm>
            <a:off x="2904908" y="1397775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19" name="Tests team">
            <a:extLst>
              <a:ext uri="{FF2B5EF4-FFF2-40B4-BE49-F238E27FC236}">
                <a16:creationId xmlns:a16="http://schemas.microsoft.com/office/drawing/2014/main" id="{A0FB3C9D-1E19-C343-9F5D-991F548039B8}"/>
              </a:ext>
            </a:extLst>
          </p:cNvPr>
          <p:cNvSpPr/>
          <p:nvPr/>
        </p:nvSpPr>
        <p:spPr>
          <a:xfrm>
            <a:off x="2904908" y="2877037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26" name="Code team">
            <a:extLst>
              <a:ext uri="{FF2B5EF4-FFF2-40B4-BE49-F238E27FC236}">
                <a16:creationId xmlns:a16="http://schemas.microsoft.com/office/drawing/2014/main" id="{76202DC3-E97E-4B5A-F2F7-1F772D070E11}"/>
              </a:ext>
            </a:extLst>
          </p:cNvPr>
          <p:cNvSpPr/>
          <p:nvPr/>
        </p:nvSpPr>
        <p:spPr>
          <a:xfrm>
            <a:off x="2904908" y="4348315"/>
            <a:ext cx="6211115" cy="1344149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27" name="3 - Platform teams">
            <a:extLst>
              <a:ext uri="{FF2B5EF4-FFF2-40B4-BE49-F238E27FC236}">
                <a16:creationId xmlns:a16="http://schemas.microsoft.com/office/drawing/2014/main" id="{BBAE2A31-15FD-86F6-BC44-2B2FC86E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988" y="298236"/>
            <a:ext cx="1282735" cy="12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04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8B48-6C09-8D48-DFB7-410F4F675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89731110-4056-C568-D11F-666424DA48B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55" b="95508" l="9961" r="89844">
                        <a14:foregroundMark x1="49902" y1="8105" x2="49902" y2="8105"/>
                        <a14:foregroundMark x1="32129" y1="6543" x2="32129" y2="6543"/>
                        <a14:foregroundMark x1="52344" y1="6152" x2="52344" y2="6152"/>
                        <a14:foregroundMark x1="63867" y1="50977" x2="63867" y2="50977"/>
                        <a14:foregroundMark x1="63477" y1="52734" x2="63477" y2="52734"/>
                        <a14:foregroundMark x1="58105" y1="92090" x2="58105" y2="92090"/>
                        <a14:foregroundMark x1="73730" y1="95508" x2="73730" y2="95508"/>
                        <a14:foregroundMark x1="63965" y1="19629" x2="63965" y2="19629"/>
                        <a14:foregroundMark x1="63086" y1="20410" x2="63086" y2="20410"/>
                        <a14:backgroundMark x1="25586" y1="72266" x2="25586" y2="72266"/>
                        <a14:backgroundMark x1="50586" y1="81445" x2="50586" y2="81445"/>
                        <a14:backgroundMark x1="68066" y1="87305" x2="68066" y2="87305"/>
                        <a14:backgroundMark x1="57813" y1="56152" x2="57813" y2="561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360" y="1523871"/>
            <a:ext cx="2658131" cy="2658131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D3B5494-12FB-336A-4106-F7413A1750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16" b="98438" l="1660" r="97852">
                        <a14:foregroundMark x1="56836" y1="7422" x2="56836" y2="7422"/>
                        <a14:foregroundMark x1="59082" y1="3613" x2="59082" y2="3613"/>
                        <a14:foregroundMark x1="78711" y1="64063" x2="78711" y2="64063"/>
                        <a14:foregroundMark x1="80078" y1="81348" x2="80078" y2="81348"/>
                        <a14:foregroundMark x1="3418" y1="82227" x2="56738" y2="94727"/>
                        <a14:foregroundMark x1="56738" y1="94727" x2="87402" y2="86914"/>
                        <a14:foregroundMark x1="87402" y1="86914" x2="83301" y2="78223"/>
                        <a14:foregroundMark x1="83301" y1="78223" x2="81934" y2="63770"/>
                        <a14:foregroundMark x1="81934" y1="63770" x2="71191" y2="61035"/>
                        <a14:foregroundMark x1="71191" y1="61035" x2="67578" y2="72266"/>
                        <a14:foregroundMark x1="67578" y1="72266" x2="6641" y2="80859"/>
                        <a14:foregroundMark x1="57129" y1="80859" x2="57129" y2="80859"/>
                        <a14:foregroundMark x1="61035" y1="85254" x2="61035" y2="85254"/>
                        <a14:foregroundMark x1="59570" y1="80566" x2="66797" y2="86035"/>
                        <a14:foregroundMark x1="88281" y1="79199" x2="90820" y2="80859"/>
                        <a14:foregroundMark x1="74805" y1="60156" x2="76465" y2="59961"/>
                        <a14:foregroundMark x1="79297" y1="60742" x2="80371" y2="62109"/>
                        <a14:foregroundMark x1="86328" y1="68262" x2="80176" y2="58594"/>
                        <a14:foregroundMark x1="80176" y1="58594" x2="69043" y2="59180"/>
                        <a14:foregroundMark x1="69043" y1="59180" x2="67871" y2="61523"/>
                        <a14:foregroundMark x1="24902" y1="91406" x2="50684" y2="98438"/>
                        <a14:foregroundMark x1="89454" y1="89880" x2="94043" y2="88867"/>
                        <a14:foregroundMark x1="83299" y1="91239" x2="88769" y2="90031"/>
                        <a14:foregroundMark x1="50684" y1="98438" x2="76223" y2="92800"/>
                        <a14:foregroundMark x1="94043" y1="88867" x2="92480" y2="83691"/>
                        <a14:foregroundMark x1="52441" y1="96875" x2="52441" y2="96875"/>
                        <a14:foregroundMark x1="96582" y1="86133" x2="96582" y2="86133"/>
                        <a14:foregroundMark x1="92188" y1="71191" x2="92188" y2="71191"/>
                        <a14:foregroundMark x1="92188" y1="71191" x2="92188" y2="71191"/>
                        <a14:foregroundMark x1="2051" y1="81543" x2="2051" y2="81543"/>
                        <a14:foregroundMark x1="94824" y1="71582" x2="94824" y2="71582"/>
                        <a14:foregroundMark x1="93164" y1="70020" x2="93164" y2="70020"/>
                        <a14:foregroundMark x1="95117" y1="71387" x2="91309" y2="69434"/>
                        <a14:foregroundMark x1="93945" y1="73438" x2="93945" y2="73438"/>
                        <a14:foregroundMark x1="97852" y1="84863" x2="97852" y2="84863"/>
                        <a14:foregroundMark x1="96582" y1="86621" x2="96582" y2="86621"/>
                        <a14:foregroundMark x1="96973" y1="84277" x2="96973" y2="84277"/>
                        <a14:foregroundMark x1="95898" y1="83496" x2="95898" y2="83496"/>
                        <a14:foregroundMark x1="1660" y1="80566" x2="1660" y2="80566"/>
                        <a14:foregroundMark x1="3418" y1="79980" x2="3418" y2="79980"/>
                        <a14:foregroundMark x1="3613" y1="79688" x2="3613" y2="79688"/>
                        <a14:foregroundMark x1="93945" y1="75195" x2="93945" y2="75195"/>
                        <a14:foregroundMark x1="91992" y1="69531" x2="94141" y2="72559"/>
                        <a14:backgroundMark x1="24023" y1="95410" x2="24023" y2="95410"/>
                        <a14:backgroundMark x1="24316" y1="95898" x2="23047" y2="97266"/>
                        <a14:backgroundMark x1="25586" y1="96289" x2="24414" y2="96289"/>
                        <a14:backgroundMark x1="26172" y1="95215" x2="25391" y2="96680"/>
                        <a14:backgroundMark x1="30762" y1="97461" x2="31445" y2="99512"/>
                        <a14:backgroundMark x1="16016" y1="74707" x2="16016" y2="74707"/>
                        <a14:backgroundMark x1="54883" y1="70215" x2="54883" y2="70215"/>
                        <a14:backgroundMark x1="90527" y1="91406" x2="77051" y2="93945"/>
                        <a14:backgroundMark x1="84277" y1="92969" x2="88770" y2="91211"/>
                        <a14:backgroundMark x1="86914" y1="91895" x2="86914" y2="91895"/>
                        <a14:backgroundMark x1="86914" y1="91895" x2="86914" y2="91895"/>
                        <a14:backgroundMark x1="86035" y1="91797" x2="86035" y2="9179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98" b="22"/>
          <a:stretch/>
        </p:blipFill>
        <p:spPr>
          <a:xfrm>
            <a:off x="7251704" y="3960744"/>
            <a:ext cx="2494377" cy="2488907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E0D47B67-37BB-9C00-0D5E-A34BC7E2D42F}"/>
              </a:ext>
            </a:extLst>
          </p:cNvPr>
          <p:cNvSpPr txBox="1">
            <a:spLocks/>
          </p:cNvSpPr>
          <p:nvPr/>
        </p:nvSpPr>
        <p:spPr>
          <a:xfrm>
            <a:off x="815745" y="547201"/>
            <a:ext cx="9786665" cy="784807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InnerSourcing </a:t>
            </a:r>
            <a:r>
              <a:rPr lang="nl-NL" dirty="0" err="1"/>
              <a:t>won’t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here</a:t>
            </a:r>
          </a:p>
        </p:txBody>
      </p:sp>
      <p:pic>
        <p:nvPicPr>
          <p:cNvPr id="11" name="Angry">
            <a:extLst>
              <a:ext uri="{FF2B5EF4-FFF2-40B4-BE49-F238E27FC236}">
                <a16:creationId xmlns:a16="http://schemas.microsoft.com/office/drawing/2014/main" id="{36ABA0D5-F054-968E-03A1-E514D27122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81" b="98104" l="9696" r="92395">
                        <a14:foregroundMark x1="70532" y1="44212" x2="70532" y2="44212"/>
                        <a14:foregroundMark x1="90684" y1="47206" x2="90684" y2="47206"/>
                        <a14:foregroundMark x1="12928" y1="48303" x2="12928" y2="48303"/>
                        <a14:foregroundMark x1="64068" y1="69661" x2="64068" y2="69661"/>
                        <a14:foregroundMark x1="84791" y1="72555" x2="84791" y2="72555"/>
                        <a14:foregroundMark x1="11217" y1="76647" x2="11217" y2="76647"/>
                        <a14:foregroundMark x1="92395" y1="80339" x2="92395" y2="80339"/>
                        <a14:foregroundMark x1="86312" y1="72854" x2="86312" y2="72854"/>
                        <a14:foregroundMark x1="46198" y1="89621" x2="46198" y2="89621"/>
                        <a14:foregroundMark x1="56084" y1="93413" x2="56084" y2="93413"/>
                        <a14:foregroundMark x1="65970" y1="91916" x2="65970" y2="91916"/>
                        <a14:foregroundMark x1="70722" y1="94311" x2="70722" y2="94311"/>
                        <a14:foregroundMark x1="26996" y1="89521" x2="53232" y2="96407"/>
                        <a14:foregroundMark x1="53232" y1="96407" x2="36312" y2="87824"/>
                        <a14:foregroundMark x1="36312" y1="87824" x2="34791" y2="87824"/>
                        <a14:foregroundMark x1="64829" y1="96407" x2="64829" y2="96407"/>
                        <a14:foregroundMark x1="71293" y1="98104" x2="71293" y2="98104"/>
                        <a14:foregroundMark x1="74905" y1="72455" x2="74905" y2="72455"/>
                        <a14:foregroundMark x1="67681" y1="68463" x2="67681" y2="68463"/>
                        <a14:foregroundMark x1="78137" y1="70259" x2="78137" y2="70259"/>
                        <a14:foregroundMark x1="72243" y1="68563" x2="72243" y2="68563"/>
                        <a14:foregroundMark x1="9886" y1="77445" x2="9886" y2="77445"/>
                        <a14:foregroundMark x1="9696" y1="79840" x2="9696" y2="79840"/>
                        <a14:foregroundMark x1="12548" y1="50599" x2="12548" y2="50599"/>
                        <a14:foregroundMark x1="92395" y1="48104" x2="92395" y2="48104"/>
                        <a14:foregroundMark x1="87452" y1="73553" x2="87452" y2="73553"/>
                        <a14:foregroundMark x1="88213" y1="74052" x2="88213" y2="74052"/>
                        <a14:foregroundMark x1="88973" y1="74750" x2="88973" y2="74750"/>
                        <a14:foregroundMark x1="82700" y1="71657" x2="82700" y2="71657"/>
                        <a14:foregroundMark x1="80989" y1="69860" x2="80989" y2="69860"/>
                        <a14:foregroundMark x1="83080" y1="70359" x2="83080" y2="70359"/>
                        <a14:foregroundMark x1="12548" y1="72854" x2="12548" y2="72854"/>
                        <a14:foregroundMark x1="12167" y1="73653" x2="12167" y2="73653"/>
                        <a14:foregroundMark x1="66160" y1="66567" x2="82890" y2="70758"/>
                        <a14:foregroundMark x1="82890" y1="70758" x2="87072" y2="73752"/>
                        <a14:foregroundMark x1="90304" y1="33433" x2="90304" y2="33433"/>
                      </a14:backgroundRemoval>
                    </a14:imgEffect>
                  </a14:imgLayer>
                </a14:imgProps>
              </a:ext>
            </a:extLst>
          </a:blip>
          <a:srcRect l="4663" t="10800" r="6321"/>
          <a:stretch/>
        </p:blipFill>
        <p:spPr>
          <a:xfrm>
            <a:off x="5295454" y="1437825"/>
            <a:ext cx="1141786" cy="2179506"/>
          </a:xfrm>
          <a:prstGeom prst="rect">
            <a:avLst/>
          </a:prstGeom>
        </p:spPr>
      </p:pic>
      <p:pic>
        <p:nvPicPr>
          <p:cNvPr id="12" name="3 - Platform teams">
            <a:extLst>
              <a:ext uri="{FF2B5EF4-FFF2-40B4-BE49-F238E27FC236}">
                <a16:creationId xmlns:a16="http://schemas.microsoft.com/office/drawing/2014/main" id="{FA8D72B1-5030-37F7-A8C6-EA5D364C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9395" y1="19531" x2="29395" y2="19531"/>
                        <a14:foregroundMark x1="56934" y1="53223" x2="56934" y2="53223"/>
                        <a14:foregroundMark x1="16504" y1="60645" x2="16504" y2="60645"/>
                        <a14:foregroundMark x1="17090" y1="62402" x2="17773" y2="61328"/>
                        <a14:foregroundMark x1="18652" y1="56934" x2="18652" y2="56934"/>
                        <a14:foregroundMark x1="18262" y1="53418" x2="18262" y2="60938"/>
                        <a14:backgroundMark x1="13184" y1="88574" x2="13184" y2="88574"/>
                        <a14:backgroundMark x1="31836" y1="89258" x2="33203" y2="85059"/>
                        <a14:backgroundMark x1="66797" y1="88379" x2="66797" y2="85059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457" y="939604"/>
            <a:ext cx="2677727" cy="267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a pixar style image of someone gaming. Make the background white and show the entire person">
            <a:extLst>
              <a:ext uri="{FF2B5EF4-FFF2-40B4-BE49-F238E27FC236}">
                <a16:creationId xmlns:a16="http://schemas.microsoft.com/office/drawing/2014/main" id="{FEF8282C-F57D-9DD7-0734-86F84ADC02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813" b="92969" l="9961" r="93555">
                        <a14:foregroundMark x1="57520" y1="7910" x2="57520" y2="7910"/>
                        <a14:foregroundMark x1="89258" y1="28711" x2="89258" y2="28711"/>
                        <a14:foregroundMark x1="93555" y1="33789" x2="93555" y2="33789"/>
                        <a14:foregroundMark x1="52734" y1="46289" x2="52734" y2="46289"/>
                        <a14:foregroundMark x1="55469" y1="43359" x2="55469" y2="43359"/>
                        <a14:foregroundMark x1="45020" y1="90137" x2="45020" y2="90137"/>
                        <a14:foregroundMark x1="33008" y1="91602" x2="41016" y2="92090"/>
                        <a14:foregroundMark x1="41016" y1="92090" x2="50684" y2="91602"/>
                        <a14:foregroundMark x1="67773" y1="89941" x2="78320" y2="88965"/>
                        <a14:foregroundMark x1="78320" y1="88965" x2="79395" y2="88965"/>
                        <a14:foregroundMark x1="80469" y1="92969" x2="81250" y2="88965"/>
                        <a14:foregroundMark x1="33984" y1="85742" x2="33984" y2="85742"/>
                        <a14:foregroundMark x1="66797" y1="28906" x2="66797" y2="28906"/>
                        <a14:foregroundMark x1="66797" y1="27148" x2="66797" y2="21582"/>
                        <a14:foregroundMark x1="56934" y1="42871" x2="56934" y2="42871"/>
                        <a14:foregroundMark x1="55078" y1="43359" x2="58301" y2="41992"/>
                        <a14:foregroundMark x1="53809" y1="43359" x2="57813" y2="41992"/>
                        <a14:foregroundMark x1="37891" y1="85254" x2="42773" y2="86426"/>
                        <a14:foregroundMark x1="38770" y1="83691" x2="38770" y2="83691"/>
                        <a14:backgroundMark x1="15918" y1="37988" x2="26367" y2="41309"/>
                        <a14:backgroundMark x1="26367" y1="41309" x2="31738" y2="48633"/>
                        <a14:backgroundMark x1="31738" y1="48633" x2="20996" y2="61426"/>
                        <a14:backgroundMark x1="24023" y1="67871" x2="20215" y2="89258"/>
                        <a14:backgroundMark x1="20215" y1="89258" x2="20215" y2="89258"/>
                        <a14:backgroundMark x1="84961" y1="88477" x2="84180" y2="97168"/>
                        <a14:backgroundMark x1="36523" y1="82227" x2="36523" y2="82227"/>
                        <a14:backgroundMark x1="38281" y1="82520" x2="38281" y2="82520"/>
                        <a14:backgroundMark x1="40234" y1="83398" x2="40234" y2="83398"/>
                        <a14:backgroundMark x1="40201" y1="83691" x2="38086" y2="82715"/>
                        <a14:backgroundMark x1="40908" y1="84017" x2="40201" y2="83691"/>
                        <a14:backgroundMark x1="16602" y1="70020" x2="19336" y2="74805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38"/>
          <a:stretch/>
        </p:blipFill>
        <p:spPr bwMode="auto">
          <a:xfrm>
            <a:off x="2703168" y="3976220"/>
            <a:ext cx="1850984" cy="229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062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7686D1-3785-1FB1-B4EB-5AF82968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Just </a:t>
            </a:r>
            <a:r>
              <a:rPr lang="nl-NL" dirty="0" err="1"/>
              <a:t>watch</a:t>
            </a:r>
            <a:r>
              <a:rPr lang="nl-NL" dirty="0"/>
              <a:t> out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pitfalls</a:t>
            </a: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expect</a:t>
            </a:r>
            <a:r>
              <a:rPr lang="nl-NL" dirty="0"/>
              <a:t> free </a:t>
            </a:r>
            <a:r>
              <a:rPr lang="nl-NL" dirty="0" err="1"/>
              <a:t>work</a:t>
            </a: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/>
              <a:t>Make </a:t>
            </a:r>
            <a:r>
              <a:rPr lang="nl-NL" dirty="0" err="1"/>
              <a:t>contributing</a:t>
            </a:r>
            <a:r>
              <a:rPr lang="nl-NL" dirty="0"/>
              <a:t> </a:t>
            </a:r>
            <a:r>
              <a:rPr lang="nl-NL" dirty="0" err="1"/>
              <a:t>interesting</a:t>
            </a: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nl-NL" dirty="0" err="1"/>
              <a:t>Expect</a:t>
            </a:r>
            <a:r>
              <a:rPr lang="nl-NL" dirty="0"/>
              <a:t> a long-term investment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4" y="547201"/>
            <a:ext cx="6892995" cy="784807"/>
          </a:xfrm>
        </p:spPr>
        <p:txBody>
          <a:bodyPr/>
          <a:lstStyle/>
          <a:p>
            <a:r>
              <a:rPr lang="nl-NL" dirty="0"/>
              <a:t>It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</a:t>
            </a:r>
            <a:endParaRPr lang="nl-NL" dirty="0"/>
          </a:p>
        </p:txBody>
      </p:sp>
      <p:pic>
        <p:nvPicPr>
          <p:cNvPr id="2" name="Angry">
            <a:extLst>
              <a:ext uri="{FF2B5EF4-FFF2-40B4-BE49-F238E27FC236}">
                <a16:creationId xmlns:a16="http://schemas.microsoft.com/office/drawing/2014/main" id="{A222B1F3-FE73-A5A4-2CC6-3FF5ACD3F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1" b="98104" l="9696" r="92395">
                        <a14:foregroundMark x1="70532" y1="44212" x2="70532" y2="44212"/>
                        <a14:foregroundMark x1="90684" y1="47206" x2="90684" y2="47206"/>
                        <a14:foregroundMark x1="12928" y1="48303" x2="12928" y2="48303"/>
                        <a14:foregroundMark x1="64068" y1="69661" x2="64068" y2="69661"/>
                        <a14:foregroundMark x1="84791" y1="72555" x2="84791" y2="72555"/>
                        <a14:foregroundMark x1="11217" y1="76647" x2="11217" y2="76647"/>
                        <a14:foregroundMark x1="92395" y1="80339" x2="92395" y2="80339"/>
                        <a14:foregroundMark x1="86312" y1="72854" x2="86312" y2="72854"/>
                        <a14:foregroundMark x1="46198" y1="89621" x2="46198" y2="89621"/>
                        <a14:foregroundMark x1="56084" y1="93413" x2="56084" y2="93413"/>
                        <a14:foregroundMark x1="65970" y1="91916" x2="65970" y2="91916"/>
                        <a14:foregroundMark x1="70722" y1="94311" x2="70722" y2="94311"/>
                        <a14:foregroundMark x1="26996" y1="89521" x2="53232" y2="96407"/>
                        <a14:foregroundMark x1="53232" y1="96407" x2="36312" y2="87824"/>
                        <a14:foregroundMark x1="36312" y1="87824" x2="34791" y2="87824"/>
                        <a14:foregroundMark x1="64829" y1="96407" x2="64829" y2="96407"/>
                        <a14:foregroundMark x1="71293" y1="98104" x2="71293" y2="98104"/>
                        <a14:foregroundMark x1="74905" y1="72455" x2="74905" y2="72455"/>
                        <a14:foregroundMark x1="67681" y1="68463" x2="67681" y2="68463"/>
                        <a14:foregroundMark x1="78137" y1="70259" x2="78137" y2="70259"/>
                        <a14:foregroundMark x1="72243" y1="68563" x2="72243" y2="68563"/>
                        <a14:foregroundMark x1="9886" y1="77445" x2="9886" y2="77445"/>
                        <a14:foregroundMark x1="9696" y1="79840" x2="9696" y2="79840"/>
                        <a14:foregroundMark x1="12548" y1="50599" x2="12548" y2="50599"/>
                        <a14:foregroundMark x1="92395" y1="48104" x2="92395" y2="48104"/>
                        <a14:foregroundMark x1="87452" y1="73553" x2="87452" y2="73553"/>
                        <a14:foregroundMark x1="88213" y1="74052" x2="88213" y2="74052"/>
                        <a14:foregroundMark x1="88973" y1="74750" x2="88973" y2="74750"/>
                        <a14:foregroundMark x1="82700" y1="71657" x2="82700" y2="71657"/>
                        <a14:foregroundMark x1="80989" y1="69860" x2="80989" y2="69860"/>
                        <a14:foregroundMark x1="83080" y1="70359" x2="83080" y2="70359"/>
                        <a14:foregroundMark x1="12548" y1="72854" x2="12548" y2="72854"/>
                        <a14:foregroundMark x1="12167" y1="73653" x2="12167" y2="73653"/>
                        <a14:foregroundMark x1="66160" y1="66567" x2="82890" y2="70758"/>
                        <a14:foregroundMark x1="82890" y1="70758" x2="87072" y2="73752"/>
                        <a14:foregroundMark x1="90304" y1="33433" x2="90304" y2="33433"/>
                      </a14:backgroundRemoval>
                    </a14:imgEffect>
                  </a14:imgLayer>
                </a14:imgProps>
              </a:ext>
            </a:extLst>
          </a:blip>
          <a:srcRect l="4663" t="10800" r="6321"/>
          <a:stretch/>
        </p:blipFill>
        <p:spPr>
          <a:xfrm>
            <a:off x="10672343" y="267769"/>
            <a:ext cx="703913" cy="134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2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B8B48-6C09-8D48-DFB7-410F4F675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gry">
            <a:extLst>
              <a:ext uri="{FF2B5EF4-FFF2-40B4-BE49-F238E27FC236}">
                <a16:creationId xmlns:a16="http://schemas.microsoft.com/office/drawing/2014/main" id="{9D702ADE-89DE-B046-9A54-294BECA2B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81" b="98104" l="9696" r="92395">
                        <a14:foregroundMark x1="70532" y1="44212" x2="70532" y2="44212"/>
                        <a14:foregroundMark x1="90684" y1="47206" x2="90684" y2="47206"/>
                        <a14:foregroundMark x1="12928" y1="48303" x2="12928" y2="48303"/>
                        <a14:foregroundMark x1="64068" y1="69661" x2="64068" y2="69661"/>
                        <a14:foregroundMark x1="84791" y1="72555" x2="84791" y2="72555"/>
                        <a14:foregroundMark x1="11217" y1="76647" x2="11217" y2="76647"/>
                        <a14:foregroundMark x1="92395" y1="80339" x2="92395" y2="80339"/>
                        <a14:foregroundMark x1="86312" y1="72854" x2="86312" y2="72854"/>
                        <a14:foregroundMark x1="46198" y1="89621" x2="46198" y2="89621"/>
                        <a14:foregroundMark x1="56084" y1="93413" x2="56084" y2="93413"/>
                        <a14:foregroundMark x1="65970" y1="91916" x2="65970" y2="91916"/>
                        <a14:foregroundMark x1="70722" y1="94311" x2="70722" y2="94311"/>
                        <a14:foregroundMark x1="26996" y1="89521" x2="53232" y2="96407"/>
                        <a14:foregroundMark x1="53232" y1="96407" x2="36312" y2="87824"/>
                        <a14:foregroundMark x1="36312" y1="87824" x2="34791" y2="87824"/>
                        <a14:foregroundMark x1="64829" y1="96407" x2="64829" y2="96407"/>
                        <a14:foregroundMark x1="71293" y1="98104" x2="71293" y2="98104"/>
                        <a14:foregroundMark x1="74905" y1="72455" x2="74905" y2="72455"/>
                        <a14:foregroundMark x1="67681" y1="68463" x2="67681" y2="68463"/>
                        <a14:foregroundMark x1="78137" y1="70259" x2="78137" y2="70259"/>
                        <a14:foregroundMark x1="72243" y1="68563" x2="72243" y2="68563"/>
                        <a14:foregroundMark x1="9886" y1="77445" x2="9886" y2="77445"/>
                        <a14:foregroundMark x1="9696" y1="79840" x2="9696" y2="79840"/>
                        <a14:foregroundMark x1="12548" y1="50599" x2="12548" y2="50599"/>
                        <a14:foregroundMark x1="92395" y1="48104" x2="92395" y2="48104"/>
                        <a14:foregroundMark x1="87452" y1="73553" x2="87452" y2="73553"/>
                        <a14:foregroundMark x1="88213" y1="74052" x2="88213" y2="74052"/>
                        <a14:foregroundMark x1="88973" y1="74750" x2="88973" y2="74750"/>
                        <a14:foregroundMark x1="82700" y1="71657" x2="82700" y2="71657"/>
                        <a14:foregroundMark x1="80989" y1="69860" x2="80989" y2="69860"/>
                        <a14:foregroundMark x1="83080" y1="70359" x2="83080" y2="70359"/>
                        <a14:foregroundMark x1="12548" y1="72854" x2="12548" y2="72854"/>
                        <a14:foregroundMark x1="12167" y1="73653" x2="12167" y2="73653"/>
                        <a14:foregroundMark x1="66160" y1="66567" x2="82890" y2="70758"/>
                        <a14:foregroundMark x1="82890" y1="70758" x2="87072" y2="73752"/>
                        <a14:foregroundMark x1="90304" y1="33433" x2="90304" y2="33433"/>
                      </a14:backgroundRemoval>
                    </a14:imgEffect>
                  </a14:imgLayer>
                </a14:imgProps>
              </a:ext>
            </a:extLst>
          </a:blip>
          <a:srcRect l="4663" t="10800" r="6321"/>
          <a:stretch/>
        </p:blipFill>
        <p:spPr>
          <a:xfrm>
            <a:off x="4319803" y="76986"/>
            <a:ext cx="3552395" cy="6781015"/>
          </a:xfrm>
          <a:prstGeom prst="rect">
            <a:avLst/>
          </a:prstGeom>
        </p:spPr>
      </p:pic>
      <p:pic>
        <p:nvPicPr>
          <p:cNvPr id="4" name="Happy">
            <a:extLst>
              <a:ext uri="{FF2B5EF4-FFF2-40B4-BE49-F238E27FC236}">
                <a16:creationId xmlns:a16="http://schemas.microsoft.com/office/drawing/2014/main" id="{07B7B6BB-406C-DB3D-DCC0-087BEFE5EF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81" b="93114" l="8621" r="93678">
                        <a14:foregroundMark x1="92720" y1="48902" x2="92720" y2="48902"/>
                        <a14:foregroundMark x1="10345" y1="51697" x2="10345" y2="51697"/>
                        <a14:foregroundMark x1="8812" y1="37924" x2="8812" y2="37924"/>
                        <a14:foregroundMark x1="16667" y1="73353" x2="16667" y2="73353"/>
                        <a14:foregroundMark x1="49234" y1="89721" x2="49234" y2="89721"/>
                        <a14:foregroundMark x1="70115" y1="91118" x2="70115" y2="91118"/>
                        <a14:foregroundMark x1="72605" y1="92315" x2="72605" y2="92315"/>
                        <a14:foregroundMark x1="71073" y1="93114" x2="71073" y2="93114"/>
                        <a14:foregroundMark x1="68199" y1="42216" x2="68199" y2="42216"/>
                        <a14:foregroundMark x1="16092" y1="74451" x2="16092" y2="74451"/>
                        <a14:foregroundMark x1="93295" y1="79142" x2="93295" y2="79142"/>
                        <a14:foregroundMark x1="93678" y1="47804" x2="93678" y2="47804"/>
                      </a14:backgroundRemoval>
                    </a14:imgEffect>
                  </a14:imgLayer>
                </a14:imgProps>
              </a:ext>
            </a:extLst>
          </a:blip>
          <a:srcRect t="10798" r="2500" b="3869"/>
          <a:stretch/>
        </p:blipFill>
        <p:spPr>
          <a:xfrm>
            <a:off x="4030080" y="0"/>
            <a:ext cx="4082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Jelle de Graaf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el 3">
            <a:extLst>
              <a:ext uri="{FF2B5EF4-FFF2-40B4-BE49-F238E27FC236}">
                <a16:creationId xmlns:a16="http://schemas.microsoft.com/office/drawing/2014/main" id="{0E2348EB-2258-5792-670F-322202E630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666707"/>
            <a:ext cx="10515600" cy="1325563"/>
          </a:xfrm>
          <a:prstGeom prst="rect">
            <a:avLst/>
          </a:prstGeom>
        </p:spPr>
        <p:txBody>
          <a:bodyPr anchor="b" anchorCtr="0"/>
          <a:lstStyle/>
          <a:p>
            <a:pPr algn="ctr"/>
            <a:r>
              <a:rPr lang="en-US" sz="6000" b="1" dirty="0">
                <a:solidFill>
                  <a:srgbClr val="346296"/>
                </a:solidFill>
                <a:latin typeface="+mn-lt"/>
              </a:rPr>
              <a:t>Successfully InnerSourcing a central automation platform</a:t>
            </a:r>
            <a:endParaRPr lang="en-DE" sz="6000" b="1" dirty="0">
              <a:solidFill>
                <a:srgbClr val="34629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81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650F-B271-631C-4DE4-A5D6BE85A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F7686D1-3785-1FB1-B4EB-5AF82968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The open source way</a:t>
            </a:r>
          </a:p>
          <a:p>
            <a:pPr marL="914440" lvl="1" indent="-457189">
              <a:buFont typeface="Arial" panose="020B0604020202020204" pitchFamily="34" charset="0"/>
              <a:buChar char="•"/>
            </a:pPr>
            <a:r>
              <a:rPr lang="en-US" sz="3200" dirty="0">
                <a:hlinkClick r:id="rId3"/>
              </a:rPr>
              <a:t>https://opensource.com</a:t>
            </a:r>
            <a:endParaRPr lang="en-US" sz="3200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Martin Woodward - The 5 Myths of </a:t>
            </a:r>
            <a:r>
              <a:rPr lang="en-US" sz="3200" dirty="0" err="1"/>
              <a:t>InnerSource</a:t>
            </a:r>
            <a:endParaRPr lang="en-NL" sz="3200" dirty="0"/>
          </a:p>
          <a:p>
            <a:pPr marL="914440" lvl="1" indent="-457189">
              <a:buFont typeface="Arial" panose="020B0604020202020204" pitchFamily="34" charset="0"/>
              <a:buChar char="•"/>
            </a:pPr>
            <a:r>
              <a:rPr lang="en-US" sz="3200" dirty="0">
                <a:hlinkClick r:id="rId4"/>
              </a:rPr>
              <a:t>https://www.youtube.com/watch?v=5NGqFAvBjGc</a:t>
            </a:r>
            <a:endParaRPr lang="en-US" sz="3200" dirty="0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 err="1"/>
              <a:t>InnerSource</a:t>
            </a:r>
            <a:r>
              <a:rPr lang="en-US" sz="3200" dirty="0"/>
              <a:t> Commons</a:t>
            </a:r>
          </a:p>
          <a:p>
            <a:pPr marL="914440" lvl="1" indent="-457189">
              <a:buFont typeface="Arial" panose="020B0604020202020204" pitchFamily="34" charset="0"/>
              <a:buChar char="•"/>
            </a:pPr>
            <a:r>
              <a:rPr lang="en-US" sz="3200" dirty="0">
                <a:hlinkClick r:id="rId5"/>
              </a:rPr>
              <a:t>https://innersourcecommons.org/</a:t>
            </a:r>
            <a:r>
              <a:rPr lang="en-US" sz="3200" dirty="0"/>
              <a:t> </a:t>
            </a:r>
          </a:p>
          <a:p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  <a:p>
            <a:pPr marL="457189" indent="-457189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633F13-87DE-3312-EABD-85832F174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45" y="547201"/>
            <a:ext cx="2934452" cy="784807"/>
          </a:xfrm>
        </p:spPr>
        <p:txBody>
          <a:bodyPr/>
          <a:lstStyle/>
          <a:p>
            <a:r>
              <a:rPr lang="nl-NL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60074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0A5C8598-C2B4-AEF3-BCA6-18E8A9AE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66" y="2500447"/>
            <a:ext cx="9288075" cy="2302011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9061" y="630961"/>
            <a:ext cx="9733280" cy="1325563"/>
          </a:xfrm>
        </p:spPr>
        <p:txBody>
          <a:bodyPr/>
          <a:lstStyle/>
          <a:p>
            <a:pPr rtl="0" eaLnBrk="1" latinLnBrk="0" hangingPunct="1"/>
            <a:r>
              <a:rPr lang="fr-FR" sz="4000" b="1" kern="1200">
                <a:solidFill>
                  <a:srgbClr val="346296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Many thanks to our sponsors: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930127" y="2533900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     OGD ict-</a:t>
            </a:r>
            <a:r>
              <a:rPr lang="en-US" sz="3600" dirty="0" err="1"/>
              <a:t>diensten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     DevOps engineer</a:t>
            </a:r>
          </a:p>
          <a:p>
            <a:pPr marL="0" indent="0">
              <a:buNone/>
            </a:pPr>
            <a:r>
              <a:rPr lang="en-US" sz="3600" dirty="0"/>
              <a:t>     Automation, PowerShell, gaming</a:t>
            </a:r>
          </a:p>
          <a:p>
            <a:pPr marL="0" indent="0">
              <a:buNone/>
            </a:pPr>
            <a:r>
              <a:rPr lang="en-US" sz="3600" dirty="0"/>
              <a:t>     /</a:t>
            </a:r>
            <a:r>
              <a:rPr lang="en-US" sz="3600" dirty="0" err="1"/>
              <a:t>jelledegraaf</a:t>
            </a:r>
            <a:endParaRPr lang="en-US" sz="3600" dirty="0"/>
          </a:p>
          <a:p>
            <a:endParaRPr lang="en-US" sz="36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9ED2834-195B-BAB7-E864-1E9670C74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" y="353216"/>
            <a:ext cx="3236785" cy="34345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63F84C9-7486-D81C-EDE7-12CE856D5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558" y="991621"/>
            <a:ext cx="7886485" cy="1325563"/>
          </a:xfrm>
        </p:spPr>
        <p:txBody>
          <a:bodyPr>
            <a:normAutofit/>
          </a:bodyPr>
          <a:lstStyle/>
          <a:p>
            <a:r>
              <a:rPr lang="nl-NL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Jelle de Graaf</a:t>
            </a:r>
            <a:endParaRPr lang="en-DE" sz="6600" dirty="0">
              <a:solidFill>
                <a:srgbClr val="346296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Graphic 5" descr="Mannelijke kantoormedewerker met effen opvulling">
            <a:extLst>
              <a:ext uri="{FF2B5EF4-FFF2-40B4-BE49-F238E27FC236}">
                <a16:creationId xmlns:a16="http://schemas.microsoft.com/office/drawing/2014/main" id="{6847A545-5892-8F6F-4BAC-994D6DA0D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68913" y="3200353"/>
            <a:ext cx="460232" cy="460232"/>
          </a:xfrm>
          <a:prstGeom prst="rect">
            <a:avLst/>
          </a:prstGeom>
        </p:spPr>
      </p:pic>
      <p:pic>
        <p:nvPicPr>
          <p:cNvPr id="7" name="Graphic 6" descr="Stad met effen opvulling">
            <a:extLst>
              <a:ext uri="{FF2B5EF4-FFF2-40B4-BE49-F238E27FC236}">
                <a16:creationId xmlns:a16="http://schemas.microsoft.com/office/drawing/2014/main" id="{810961B5-7905-1E9C-4867-54E95B90C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8913" y="2565529"/>
            <a:ext cx="460232" cy="460232"/>
          </a:xfrm>
          <a:prstGeom prst="rect">
            <a:avLst/>
          </a:prstGeom>
        </p:spPr>
      </p:pic>
      <p:pic>
        <p:nvPicPr>
          <p:cNvPr id="8" name="Graphic 7" descr="Hart met effen opvulling">
            <a:extLst>
              <a:ext uri="{FF2B5EF4-FFF2-40B4-BE49-F238E27FC236}">
                <a16:creationId xmlns:a16="http://schemas.microsoft.com/office/drawing/2014/main" id="{196AC8AA-A449-8435-7921-29A109C2A9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8913" y="3835177"/>
            <a:ext cx="460232" cy="46023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604822D-F68A-DD1D-465B-3837E4DF3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157" y="4470001"/>
            <a:ext cx="373744" cy="37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32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369A6-8EB1-EA31-EA41-4E2BEC6D4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GD">
            <a:extLst>
              <a:ext uri="{FF2B5EF4-FFF2-40B4-BE49-F238E27FC236}">
                <a16:creationId xmlns:a16="http://schemas.microsoft.com/office/drawing/2014/main" id="{67E137A3-F36D-8BAD-B12A-24606C0CE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584" y="1548844"/>
            <a:ext cx="7116832" cy="3999443"/>
          </a:xfrm>
          <a:prstGeom prst="rect">
            <a:avLst/>
          </a:prstGeom>
        </p:spPr>
      </p:pic>
      <p:pic>
        <p:nvPicPr>
          <p:cNvPr id="16" name="The dream">
            <a:extLst>
              <a:ext uri="{FF2B5EF4-FFF2-40B4-BE49-F238E27FC236}">
                <a16:creationId xmlns:a16="http://schemas.microsoft.com/office/drawing/2014/main" id="{EA8EFC9E-BCF0-6441-26E6-CDB620FC8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98" r="99609">
                        <a14:foregroundMark x1="9473" y1="48340" x2="18262" y2="71973"/>
                        <a14:foregroundMark x1="18262" y1="71973" x2="45996" y2="79004"/>
                        <a14:foregroundMark x1="45996" y1="79004" x2="65625" y2="77734"/>
                        <a14:foregroundMark x1="65625" y1="77734" x2="81543" y2="71289"/>
                        <a14:foregroundMark x1="81543" y1="71289" x2="84375" y2="61816"/>
                        <a14:foregroundMark x1="84375" y1="61816" x2="69238" y2="51367"/>
                        <a14:foregroundMark x1="69238" y1="51367" x2="22461" y2="47461"/>
                        <a14:foregroundMark x1="22461" y1="47461" x2="16309" y2="48438"/>
                        <a14:foregroundMark x1="49609" y1="70898" x2="49609" y2="70898"/>
                        <a14:foregroundMark x1="44336" y1="82520" x2="57324" y2="86523"/>
                        <a14:foregroundMark x1="684" y1="74902" x2="10254" y2="85059"/>
                        <a14:foregroundMark x1="10254" y1="85059" x2="21094" y2="87598"/>
                        <a14:foregroundMark x1="21094" y1="87598" x2="33105" y2="85156"/>
                        <a14:foregroundMark x1="33105" y1="85156" x2="51074" y2="92188"/>
                        <a14:foregroundMark x1="51074" y1="92188" x2="62695" y2="93262"/>
                        <a14:foregroundMark x1="62695" y1="93262" x2="94043" y2="81836"/>
                        <a14:foregroundMark x1="94043" y1="81836" x2="98926" y2="69824"/>
                        <a14:foregroundMark x1="98926" y1="69824" x2="98730" y2="57227"/>
                        <a14:foregroundMark x1="98730" y1="57227" x2="68457" y2="39160"/>
                        <a14:foregroundMark x1="68457" y1="39160" x2="55664" y2="41797"/>
                        <a14:foregroundMark x1="55664" y1="41797" x2="33203" y2="37012"/>
                        <a14:foregroundMark x1="33203" y1="37012" x2="12598" y2="40918"/>
                        <a14:foregroundMark x1="12598" y1="40918" x2="3125" y2="48633"/>
                        <a14:foregroundMark x1="3125" y1="48633" x2="195" y2="72852"/>
                        <a14:foregroundMark x1="195" y1="72852" x2="1270" y2="76074"/>
                        <a14:foregroundMark x1="49023" y1="66895" x2="75488" y2="71484"/>
                        <a14:foregroundMark x1="87500" y1="59082" x2="95898" y2="68750"/>
                        <a14:foregroundMark x1="99609" y1="53418" x2="99609" y2="53809"/>
                      </a14:backgroundRemoval>
                    </a14:imgEffect>
                  </a14:imgLayer>
                </a14:imgProps>
              </a:ext>
            </a:extLst>
          </a:blip>
          <a:srcRect t="18985"/>
          <a:stretch/>
        </p:blipFill>
        <p:spPr>
          <a:xfrm>
            <a:off x="2667000" y="650982"/>
            <a:ext cx="6858000" cy="55560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ep 2">
            <a:extLst>
              <a:ext uri="{FF2B5EF4-FFF2-40B4-BE49-F238E27FC236}">
                <a16:creationId xmlns:a16="http://schemas.microsoft.com/office/drawing/2014/main" id="{55407C2E-A3C1-9D15-6865-02B28F5FEC7E}"/>
              </a:ext>
            </a:extLst>
          </p:cNvPr>
          <p:cNvGrpSpPr/>
          <p:nvPr/>
        </p:nvGrpSpPr>
        <p:grpSpPr>
          <a:xfrm>
            <a:off x="2831637" y="369244"/>
            <a:ext cx="6059272" cy="6062891"/>
            <a:chOff x="2123728" y="276933"/>
            <a:chExt cx="4544454" cy="4547168"/>
          </a:xfrm>
        </p:grpSpPr>
        <p:grpSp>
          <p:nvGrpSpPr>
            <p:cNvPr id="14" name="Jelle speaks">
              <a:extLst>
                <a:ext uri="{FF2B5EF4-FFF2-40B4-BE49-F238E27FC236}">
                  <a16:creationId xmlns:a16="http://schemas.microsoft.com/office/drawing/2014/main" id="{3257CEC1-E9E7-4930-66B0-ADA7E490C4A9}"/>
                </a:ext>
              </a:extLst>
            </p:cNvPr>
            <p:cNvGrpSpPr/>
            <p:nvPr/>
          </p:nvGrpSpPr>
          <p:grpSpPr>
            <a:xfrm>
              <a:off x="2123728" y="276933"/>
              <a:ext cx="4544454" cy="4547168"/>
              <a:chOff x="2123728" y="276933"/>
              <a:chExt cx="4544454" cy="4547168"/>
            </a:xfrm>
          </p:grpSpPr>
          <p:sp>
            <p:nvSpPr>
              <p:cNvPr id="10" name="Tekstballon: ovaal 9">
                <a:extLst>
                  <a:ext uri="{FF2B5EF4-FFF2-40B4-BE49-F238E27FC236}">
                    <a16:creationId xmlns:a16="http://schemas.microsoft.com/office/drawing/2014/main" id="{F4B3E16D-9458-A5E7-4EE8-FB740EF597E7}"/>
                  </a:ext>
                </a:extLst>
              </p:cNvPr>
              <p:cNvSpPr/>
              <p:nvPr/>
            </p:nvSpPr>
            <p:spPr>
              <a:xfrm>
                <a:off x="2123728" y="276933"/>
                <a:ext cx="2190205" cy="1864559"/>
              </a:xfrm>
              <a:prstGeom prst="wedgeEllipseCallout">
                <a:avLst>
                  <a:gd name="adj1" fmla="val 98524"/>
                  <a:gd name="adj2" fmla="val -3355"/>
                </a:avLst>
              </a:prstGeom>
              <a:solidFill>
                <a:schemeClr val="tx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2400"/>
              </a:p>
            </p:txBody>
          </p:sp>
          <p:pic>
            <p:nvPicPr>
              <p:cNvPr id="13" name="Afbeelding 12">
                <a:extLst>
                  <a:ext uri="{FF2B5EF4-FFF2-40B4-BE49-F238E27FC236}">
                    <a16:creationId xmlns:a16="http://schemas.microsoft.com/office/drawing/2014/main" id="{25A8DBA0-35B5-BB0D-B078-9E168CF14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109" b="97935" l="8824" r="92353">
                            <a14:foregroundMark x1="45588" y1="5217" x2="45588" y2="5217"/>
                            <a14:foregroundMark x1="57059" y1="9022" x2="57059" y2="9022"/>
                            <a14:foregroundMark x1="92941" y1="39130" x2="92941" y2="39130"/>
                            <a14:foregroundMark x1="8824" y1="44565" x2="8824" y2="44565"/>
                            <a14:foregroundMark x1="39118" y1="89783" x2="31765" y2="95217"/>
                            <a14:foregroundMark x1="77353" y1="94239" x2="79118" y2="97935"/>
                            <a14:foregroundMark x1="28824" y1="95761" x2="16471" y2="97174"/>
                            <a14:foregroundMark x1="23824" y1="94457" x2="32353" y2="92391"/>
                          </a14:backgroundRemoval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069681" y="498747"/>
                <a:ext cx="1598501" cy="4325354"/>
              </a:xfrm>
              <a:prstGeom prst="rect">
                <a:avLst/>
              </a:prstGeom>
            </p:spPr>
          </p:pic>
        </p:grpSp>
        <p:sp>
          <p:nvSpPr>
            <p:cNvPr id="2" name="Tekstvak 1">
              <a:extLst>
                <a:ext uri="{FF2B5EF4-FFF2-40B4-BE49-F238E27FC236}">
                  <a16:creationId xmlns:a16="http://schemas.microsoft.com/office/drawing/2014/main" id="{9FF3FF4A-5003-F29C-3B70-EF6B24714008}"/>
                </a:ext>
              </a:extLst>
            </p:cNvPr>
            <p:cNvSpPr txBox="1"/>
            <p:nvPr/>
          </p:nvSpPr>
          <p:spPr>
            <a:xfrm>
              <a:off x="2483768" y="761453"/>
              <a:ext cx="1584176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dirty="0" err="1">
                  <a:solidFill>
                    <a:srgbClr val="000000"/>
                  </a:solidFill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blah</a:t>
              </a:r>
              <a:r>
                <a:rPr lang="nl-NL" sz="2400" dirty="0">
                  <a:solidFill>
                    <a:srgbClr val="000000"/>
                  </a:solidFill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 </a:t>
              </a:r>
              <a:br>
                <a:rPr lang="nl-NL" sz="2400" dirty="0">
                  <a:solidFill>
                    <a:srgbClr val="000000"/>
                  </a:solidFill>
                  <a:latin typeface="Dreaming Outloud Pro" panose="020F0502020204030204" pitchFamily="66" charset="0"/>
                  <a:cs typeface="Dreaming Outloud Pro" panose="020F0502020204030204" pitchFamily="66" charset="0"/>
                </a:rPr>
              </a:br>
              <a:r>
                <a:rPr lang="nl-NL" sz="2400" dirty="0">
                  <a:solidFill>
                    <a:srgbClr val="000000"/>
                  </a:solidFill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       </a:t>
              </a:r>
              <a:r>
                <a:rPr lang="nl-NL" sz="2400" dirty="0" err="1">
                  <a:solidFill>
                    <a:srgbClr val="000000"/>
                  </a:solidFill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blah</a:t>
              </a:r>
              <a:r>
                <a:rPr lang="nl-NL" sz="2400" dirty="0">
                  <a:solidFill>
                    <a:srgbClr val="000000"/>
                  </a:solidFill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 </a:t>
              </a:r>
              <a:br>
                <a:rPr lang="nl-NL" sz="2400" dirty="0">
                  <a:solidFill>
                    <a:srgbClr val="000000"/>
                  </a:solidFill>
                  <a:latin typeface="Dreaming Outloud Pro" panose="020F0502020204030204" pitchFamily="66" charset="0"/>
                  <a:cs typeface="Dreaming Outloud Pro" panose="020F0502020204030204" pitchFamily="66" charset="0"/>
                </a:rPr>
              </a:br>
              <a:r>
                <a:rPr lang="nl-NL" sz="2400" dirty="0">
                  <a:solidFill>
                    <a:srgbClr val="000000"/>
                  </a:solidFill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              </a:t>
              </a:r>
              <a:r>
                <a:rPr lang="nl-NL" sz="2400" dirty="0" err="1">
                  <a:solidFill>
                    <a:srgbClr val="000000"/>
                  </a:solidFill>
                  <a:latin typeface="Dreaming Outloud Pro" panose="020F0502020204030204" pitchFamily="66" charset="0"/>
                  <a:cs typeface="Dreaming Outloud Pro" panose="020F0502020204030204" pitchFamily="66" charset="0"/>
                </a:rPr>
                <a:t>blah</a:t>
              </a:r>
              <a:endParaRPr lang="en-NL" sz="2400" dirty="0">
                <a:solidFill>
                  <a:srgbClr val="000000"/>
                </a:solidFill>
                <a:latin typeface="Dreaming Outloud Pro" panose="020F0502020204030204" pitchFamily="66" charset="0"/>
                <a:cs typeface="Dreaming Outloud Pro" panose="020F050202020403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74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47cc20-e10c-452d-848a-c18e83138525">
      <Terms xmlns="http://schemas.microsoft.com/office/infopath/2007/PartnerControls"/>
    </lcf76f155ced4ddcb4097134ff3c332f>
    <TaxCatchAll xmlns="85c0ce47-fe9c-4809-bf88-519c39a738e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5209AEF8DBB7418260C2A216A09DE4" ma:contentTypeVersion="13" ma:contentTypeDescription="Crée un document." ma:contentTypeScope="" ma:versionID="aacbea182e442c081ba3c266ed8afaf1">
  <xsd:schema xmlns:xsd="http://www.w3.org/2001/XMLSchema" xmlns:xs="http://www.w3.org/2001/XMLSchema" xmlns:p="http://schemas.microsoft.com/office/2006/metadata/properties" xmlns:ns2="2347cc20-e10c-452d-848a-c18e83138525" xmlns:ns3="85c0ce47-fe9c-4809-bf88-519c39a738e6" targetNamespace="http://schemas.microsoft.com/office/2006/metadata/properties" ma:root="true" ma:fieldsID="fe2d8c2794f7059c45f035c586269f9a" ns2:_="" ns3:_="">
    <xsd:import namespace="2347cc20-e10c-452d-848a-c18e83138525"/>
    <xsd:import namespace="85c0ce47-fe9c-4809-bf88-519c39a738e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47cc20-e10c-452d-848a-c18e8313852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alises d’image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c0ce47-fe9c-4809-bf88-519c39a738e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0c35df-3d68-4454-bcf4-f7f3572bf991}" ma:internalName="TaxCatchAll" ma:showField="CatchAllData" ma:web="85c0ce47-fe9c-4809-bf88-519c39a738e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9C06E3-346E-408E-B352-32E922A070CE}">
  <ds:schemaRefs>
    <ds:schemaRef ds:uri="http://schemas.microsoft.com/office/2006/metadata/properties"/>
    <ds:schemaRef ds:uri="http://schemas.microsoft.com/office/infopath/2007/PartnerControls"/>
    <ds:schemaRef ds:uri="2347cc20-e10c-452d-848a-c18e83138525"/>
    <ds:schemaRef ds:uri="85c0ce47-fe9c-4809-bf88-519c39a738e6"/>
  </ds:schemaRefs>
</ds:datastoreItem>
</file>

<file path=customXml/itemProps2.xml><?xml version="1.0" encoding="utf-8"?>
<ds:datastoreItem xmlns:ds="http://schemas.openxmlformats.org/officeDocument/2006/customXml" ds:itemID="{2D49AF2C-D145-4497-874A-78CB337234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47cc20-e10c-452d-848a-c18e83138525"/>
    <ds:schemaRef ds:uri="85c0ce47-fe9c-4809-bf88-519c39a73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D9B22B-F436-4FE5-B6C0-65AB2260F5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2629</Words>
  <Application>Microsoft Office PowerPoint</Application>
  <PresentationFormat>Breedbeeld</PresentationFormat>
  <Paragraphs>259</Paragraphs>
  <Slides>61</Slides>
  <Notes>56</Notes>
  <HiddenSlides>1</HiddenSlides>
  <MMClips>5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4</vt:i4>
      </vt:variant>
      <vt:variant>
        <vt:lpstr>Diatitels</vt:lpstr>
      </vt:variant>
      <vt:variant>
        <vt:i4>61</vt:i4>
      </vt:variant>
    </vt:vector>
  </HeadingPairs>
  <TitlesOfParts>
    <vt:vector size="73" baseType="lpstr">
      <vt:lpstr>Arial</vt:lpstr>
      <vt:lpstr>Calibri</vt:lpstr>
      <vt:lpstr>Dreaming Outloud Pro</vt:lpstr>
      <vt:lpstr>Segoe UI</vt:lpstr>
      <vt:lpstr>Segoe UI Light</vt:lpstr>
      <vt:lpstr>Stencil</vt:lpstr>
      <vt:lpstr>Tenorite</vt:lpstr>
      <vt:lpstr>Wingdings</vt:lpstr>
      <vt:lpstr>Title</vt:lpstr>
      <vt:lpstr>Blank</vt:lpstr>
      <vt:lpstr>Speaker's slide</vt:lpstr>
      <vt:lpstr>Content</vt:lpstr>
      <vt:lpstr>Abstract</vt:lpstr>
      <vt:lpstr>Next Up:</vt:lpstr>
      <vt:lpstr>3</vt:lpstr>
      <vt:lpstr>2</vt:lpstr>
      <vt:lpstr>1</vt:lpstr>
      <vt:lpstr>Successfully InnerSourcing a central automation platform</vt:lpstr>
      <vt:lpstr>Many thanks to our sponsors:</vt:lpstr>
      <vt:lpstr>Jelle de Graaf</vt:lpstr>
      <vt:lpstr>PowerPoint-presentatie</vt:lpstr>
      <vt:lpstr>PowerPoint-presentatie</vt:lpstr>
      <vt:lpstr>Open source principles</vt:lpstr>
      <vt:lpstr>Yay InnerSourcing!</vt:lpstr>
      <vt:lpstr>5 Myths of InnerSource</vt:lpstr>
      <vt:lpstr>PowerPoint-presentatie</vt:lpstr>
      <vt:lpstr>Contribution funnel</vt:lpstr>
      <vt:lpstr>In the beginning…</vt:lpstr>
      <vt:lpstr>Important first steps</vt:lpstr>
      <vt:lpstr>PowerPoint-presentatie</vt:lpstr>
      <vt:lpstr>Later on</vt:lpstr>
      <vt:lpstr>PowerPoint-presentatie</vt:lpstr>
      <vt:lpstr>Motivation</vt:lpstr>
      <vt:lpstr>How to contribute</vt:lpstr>
      <vt:lpstr>Demos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Demos</vt:lpstr>
      <vt:lpstr>PowerPoint-presentatie</vt:lpstr>
      <vt:lpstr>Don’t tidy everything up</vt:lpstr>
      <vt:lpstr>PowerPoint-presentatie</vt:lpstr>
      <vt:lpstr>Teams</vt:lpstr>
      <vt:lpstr>Teams</vt:lpstr>
      <vt:lpstr>Teams</vt:lpstr>
      <vt:lpstr>Teams</vt:lpstr>
      <vt:lpstr>Teams</vt:lpstr>
      <vt:lpstr>Teams</vt:lpstr>
      <vt:lpstr>Teams</vt:lpstr>
      <vt:lpstr>Teams</vt:lpstr>
      <vt:lpstr>PowerPoint-presentatie</vt:lpstr>
      <vt:lpstr>It will work for you</vt:lpstr>
      <vt:lpstr>PowerPoint-presentatie</vt:lpstr>
      <vt:lpstr>Sources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README</dc:title>
  <dc:creator/>
  <cp:lastModifiedBy/>
  <cp:revision>2</cp:revision>
  <dcterms:created xsi:type="dcterms:W3CDTF">2024-03-26T13:08:23Z</dcterms:created>
  <dcterms:modified xsi:type="dcterms:W3CDTF">2024-07-01T08:30:41Z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0x010100465209AEF8DBB7418260C2A216A09DE4</vt:lpwstr>
  </property>
  <property fmtid="{D5CDD505-2E9C-101B-9397-08002B2CF9AE}" pid="3" name="MSIP_Label_39e0ea1b-66e3-485e-aa7a-7314a550a1e4_Enabled">
    <vt:lpwstr>true</vt:lpwstr>
  </property>
  <property fmtid="{D5CDD505-2E9C-101B-9397-08002B2CF9AE}" pid="4" name="MSIP_Label_39e0ea1b-66e3-485e-aa7a-7314a550a1e4_SetDate">
    <vt:lpwstr>2024-04-10T12:20:34Z</vt:lpwstr>
  </property>
  <property fmtid="{D5CDD505-2E9C-101B-9397-08002B2CF9AE}" pid="5" name="MSIP_Label_39e0ea1b-66e3-485e-aa7a-7314a550a1e4_Method">
    <vt:lpwstr>Standard</vt:lpwstr>
  </property>
  <property fmtid="{D5CDD505-2E9C-101B-9397-08002B2CF9AE}" pid="6" name="MSIP_Label_39e0ea1b-66e3-485e-aa7a-7314a550a1e4_Name">
    <vt:lpwstr>39e0ea1b-66e3-485e-aa7a-7314a550a1e4</vt:lpwstr>
  </property>
  <property fmtid="{D5CDD505-2E9C-101B-9397-08002B2CF9AE}" pid="7" name="MSIP_Label_39e0ea1b-66e3-485e-aa7a-7314a550a1e4_SiteId">
    <vt:lpwstr>afca0a52-882c-4fa8-b71d-f6db2e36058b</vt:lpwstr>
  </property>
  <property fmtid="{D5CDD505-2E9C-101B-9397-08002B2CF9AE}" pid="8" name="MSIP_Label_39e0ea1b-66e3-485e-aa7a-7314a550a1e4_ActionId">
    <vt:lpwstr>59759e0f-0468-44fc-ba49-8d82ddb57bd1</vt:lpwstr>
  </property>
  <property fmtid="{D5CDD505-2E9C-101B-9397-08002B2CF9AE}" pid="9" name="MSIP_Label_39e0ea1b-66e3-485e-aa7a-7314a550a1e4_ContentBits">
    <vt:lpwstr>0</vt:lpwstr>
  </property>
</Properties>
</file>